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5080000" cy="3810000"/>
  <p:notesSz cx="5080000" cy="3810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30"/>
    <p:restoredTop sz="94613"/>
  </p:normalViewPr>
  <p:slideViewPr>
    <p:cSldViewPr>
      <p:cViewPr varScale="1">
        <p:scale>
          <a:sx n="267" d="100"/>
          <a:sy n="267" d="100"/>
        </p:scale>
        <p:origin x="1344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1000" y="1181100"/>
            <a:ext cx="4318000" cy="800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62000" y="2133600"/>
            <a:ext cx="3556000" cy="952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54000" y="876300"/>
            <a:ext cx="22098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616200" y="876300"/>
            <a:ext cx="22098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4000" y="152400"/>
            <a:ext cx="4572000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4000" y="876300"/>
            <a:ext cx="45720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27200" y="3543300"/>
            <a:ext cx="16256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54000" y="3543300"/>
            <a:ext cx="11684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57600" y="3543300"/>
            <a:ext cx="11684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2AD61B3F-D1CE-D141-A0C9-6BC271923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FD731B7-4324-104E-90AF-E60536FA0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43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1A9EC65-81C2-A049-BDC9-8CBDBD79A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56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667B343-6CC0-5146-A655-AD13860E9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12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7218E6E-2641-D44D-8F0B-17B6DD368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05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7CFE083-2B6D-8F45-ACF3-0807D46E1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93"/>
            <a:ext cx="5080000" cy="362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24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0</Words>
  <Application>Microsoft Macintosh PowerPoint</Application>
  <PresentationFormat>Anpassad</PresentationFormat>
  <Paragraphs>0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8" baseType="lpstr">
      <vt:lpstr>Calibri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cp:lastModifiedBy>Jonas Olsson</cp:lastModifiedBy>
  <cp:revision>9</cp:revision>
  <dcterms:created xsi:type="dcterms:W3CDTF">2020-12-04T13:30:29Z</dcterms:created>
  <dcterms:modified xsi:type="dcterms:W3CDTF">2024-01-23T13:59:43Z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2020-12-04T00:00:00Z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2020-12-04T00:00:00Z</vt:filetime>
  </property>
</Properties>
</file>