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99"/>
    <p:restoredTop sz="94674"/>
  </p:normalViewPr>
  <p:slideViewPr>
    <p:cSldViewPr snapToGrid="0" snapToObjects="1">
      <p:cViewPr>
        <p:scale>
          <a:sx n="70" d="100"/>
          <a:sy n="70" d="100"/>
        </p:scale>
        <p:origin x="2104" y="12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7549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93687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1851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2015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61651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5946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4558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0248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7347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8327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36334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6381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358" y="627126"/>
            <a:ext cx="5029283" cy="5603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79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9502" y="485358"/>
            <a:ext cx="6952996" cy="5887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726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8590" y="1700830"/>
            <a:ext cx="7954820" cy="3456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38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0</Words>
  <Application>Microsoft Macintosh PowerPoint</Application>
  <PresentationFormat>Bredbild</PresentationFormat>
  <Paragraphs>0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7" baseType="lpstr">
      <vt:lpstr>Calibri</vt:lpstr>
      <vt:lpstr>Calibri Light</vt:lpstr>
      <vt:lpstr>Arial</vt:lpstr>
      <vt:lpstr>Office-tema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Anders Wikberg</dc:creator>
  <cp:lastModifiedBy>Anders Wikberg</cp:lastModifiedBy>
  <cp:revision>16</cp:revision>
  <dcterms:created xsi:type="dcterms:W3CDTF">2017-08-31T15:01:17Z</dcterms:created>
  <dcterms:modified xsi:type="dcterms:W3CDTF">2017-09-01T09:31:59Z</dcterms:modified>
</cp:coreProperties>
</file>