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9" d="100"/>
          <a:sy n="169" d="100"/>
        </p:scale>
        <p:origin x="-4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37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08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3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501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248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71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31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58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94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5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8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A5BF7-AEB7-49DC-A180-3FB83AC51FEF}" type="datetimeFigureOut">
              <a:rPr lang="sv-SE" smtClean="0"/>
              <a:t>2019-01-31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1222-BDB5-4472-B50E-3354ADBD06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98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2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7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25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1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4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82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10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"/>
            <a:ext cx="9144000" cy="68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2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8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esentation - Ledarskap och organisation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7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Bildspel på skärmen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Tove</dc:creator>
  <cp:lastModifiedBy>Tove</cp:lastModifiedBy>
  <cp:revision>2</cp:revision>
  <dcterms:created xsi:type="dcterms:W3CDTF">2018-09-04T19:54:16Z</dcterms:created>
  <dcterms:modified xsi:type="dcterms:W3CDTF">2019-01-31T16:35:09Z</dcterms:modified>
</cp:coreProperties>
</file>