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</p:sldIdLst>
  <p:sldSz cx="9144000" cy="6858000" type="screen4x3"/>
  <p:notesSz cx="6858000" cy="9144000"/>
  <p:photoAlbum/>
  <p:defaultTextStyle>
    <a:defPPr>
      <a:defRPr lang="sv-S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69" d="100"/>
          <a:sy n="169" d="100"/>
        </p:scale>
        <p:origin x="-4524" y="-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 smtClean="0"/>
              <a:t>Klicka här för att ändra format på underrubrik i bakgrunden</a:t>
            </a:r>
            <a:endParaRPr lang="sv-SE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43846A-B8E9-4173-83E1-1F7BBA832F2F}" type="datetimeFigureOut">
              <a:rPr lang="sv-SE" smtClean="0"/>
              <a:t>2019-01-31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5717A4-71EB-4921-9206-B6530E30446E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8406383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Rubrik och lodrä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43846A-B8E9-4173-83E1-1F7BBA832F2F}" type="datetimeFigureOut">
              <a:rPr lang="sv-SE" smtClean="0"/>
              <a:t>2019-01-31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5717A4-71EB-4921-9206-B6530E30446E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8534945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ät 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ät rubrik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43846A-B8E9-4173-83E1-1F7BBA832F2F}" type="datetimeFigureOut">
              <a:rPr lang="sv-SE" smtClean="0"/>
              <a:t>2019-01-31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5717A4-71EB-4921-9206-B6530E30446E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2748265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43846A-B8E9-4173-83E1-1F7BBA832F2F}" type="datetimeFigureOut">
              <a:rPr lang="sv-SE" smtClean="0"/>
              <a:t>2019-01-31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5717A4-71EB-4921-9206-B6530E30446E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6144988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43846A-B8E9-4173-83E1-1F7BBA832F2F}" type="datetimeFigureOut">
              <a:rPr lang="sv-SE" smtClean="0"/>
              <a:t>2019-01-31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5717A4-71EB-4921-9206-B6530E30446E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6654324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innehålls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43846A-B8E9-4173-83E1-1F7BBA832F2F}" type="datetimeFigureOut">
              <a:rPr lang="sv-SE" smtClean="0"/>
              <a:t>2019-01-31</a:t>
            </a:fld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5717A4-71EB-4921-9206-B6530E30446E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0644048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5" name="Platshållare för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6" name="Platshållare för innehåll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7" name="Platshållare fö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43846A-B8E9-4173-83E1-1F7BBA832F2F}" type="datetimeFigureOut">
              <a:rPr lang="sv-SE" smtClean="0"/>
              <a:t>2019-01-31</a:t>
            </a:fld>
            <a:endParaRPr lang="sv-SE"/>
          </a:p>
        </p:txBody>
      </p:sp>
      <p:sp>
        <p:nvSpPr>
          <p:cNvPr id="8" name="Platshållare för sidfo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9" name="Platshållare för bild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5717A4-71EB-4921-9206-B6530E30446E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3268684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43846A-B8E9-4173-83E1-1F7BBA832F2F}" type="datetimeFigureOut">
              <a:rPr lang="sv-SE" smtClean="0"/>
              <a:t>2019-01-31</a:t>
            </a:fld>
            <a:endParaRPr lang="sv-SE"/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5717A4-71EB-4921-9206-B6530E30446E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3066067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43846A-B8E9-4173-83E1-1F7BBA832F2F}" type="datetimeFigureOut">
              <a:rPr lang="sv-SE" smtClean="0"/>
              <a:t>2019-01-31</a:t>
            </a:fld>
            <a:endParaRPr lang="sv-SE"/>
          </a:p>
        </p:txBody>
      </p:sp>
      <p:sp>
        <p:nvSpPr>
          <p:cNvPr id="3" name="Platshållare för sidfo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5717A4-71EB-4921-9206-B6530E30446E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2825476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ehåll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43846A-B8E9-4173-83E1-1F7BBA832F2F}" type="datetimeFigureOut">
              <a:rPr lang="sv-SE" smtClean="0"/>
              <a:t>2019-01-31</a:t>
            </a:fld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5717A4-71EB-4921-9206-B6530E30446E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6235979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bild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v-SE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43846A-B8E9-4173-83E1-1F7BBA832F2F}" type="datetimeFigureOut">
              <a:rPr lang="sv-SE" smtClean="0"/>
              <a:t>2019-01-31</a:t>
            </a:fld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5717A4-71EB-4921-9206-B6530E30446E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1105317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rubrik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43846A-B8E9-4173-83E1-1F7BBA832F2F}" type="datetimeFigureOut">
              <a:rPr lang="sv-SE" smtClean="0"/>
              <a:t>2019-01-31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5717A4-71EB-4921-9206-B6530E30446E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4375939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objekt 1" descr="Presentation - Ledarskap och organisation13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87691167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objekt 1" descr="Presentation - Ledarskap och organisation22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27184524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objekt 1" descr="Presentation - Ledarskap och organisation23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29082739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objekt 1" descr="Presentation - Ledarskap och organisation24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30806450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objekt 1" descr="Presentation - Ledarskap och organisation25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61464634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objekt 1" descr="Presentation - Ledarskap och organisation26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08517638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objekt 1" descr="Presentation - Ledarskap och organisation27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08506105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objekt 1" descr="Presentation - Ledarskap och organisation28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48626264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objekt 1" descr="Presentation - Ledarskap och organisation29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10579795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objekt 1" descr="Presentation - Ledarskap och organisation30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9589902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objekt 1" descr="Presentation - Ledarskap och organisation31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7805975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objekt 1" descr="Presentation - Ledarskap och organisation14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9592709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objekt 1" descr="Presentation - Ledarskap och organisation32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29491143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objekt 1" descr="Presentation - Ledarskap och organisation33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79577645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objekt 1" descr="Presentation - Ledarskap och organisation34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46035496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objekt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5"/>
            <a:ext cx="9144000" cy="68579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366309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objekt 1" descr="Presentation - Ledarskap och organisation16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71858342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objekt 1" descr="Presentation - Ledarskap och organisation17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07579130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objekt 1" descr="Presentation - Ledarskap och organisation18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04394775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objekt 1" descr="Presentation - Ledarskap och organisation19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81587069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objekt 1" descr="Presentation - Ledarskap och organisation20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28014610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objekt 1" descr="Presentation - Ledarskap och organisation21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15754283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</TotalTime>
  <Words>0</Words>
  <Application>Microsoft Office PowerPoint</Application>
  <PresentationFormat>Bildspel på skärmen (4:3)</PresentationFormat>
  <Paragraphs>0</Paragraphs>
  <Slides>22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Bildrubriker</vt:lpstr>
      </vt:variant>
      <vt:variant>
        <vt:i4>22</vt:i4>
      </vt:variant>
    </vt:vector>
  </HeadingPairs>
  <TitlesOfParts>
    <vt:vector size="23" baseType="lpstr">
      <vt:lpstr>Office-tema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PowerPoint-presentation</dc:title>
  <dc:creator>Tove</dc:creator>
  <cp:lastModifiedBy>Tove</cp:lastModifiedBy>
  <cp:revision>2</cp:revision>
  <dcterms:created xsi:type="dcterms:W3CDTF">2018-09-04T19:58:50Z</dcterms:created>
  <dcterms:modified xsi:type="dcterms:W3CDTF">2019-01-31T16:36:29Z</dcterms:modified>
</cp:coreProperties>
</file>