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5080000" cy="3810000"/>
  <p:notesSz cx="5080000" cy="3810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16"/>
    <p:restoredTop sz="94611"/>
  </p:normalViewPr>
  <p:slideViewPr>
    <p:cSldViewPr>
      <p:cViewPr varScale="1">
        <p:scale>
          <a:sx n="270" d="100"/>
          <a:sy n="270" d="100"/>
        </p:scale>
        <p:origin x="392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000" y="1181100"/>
            <a:ext cx="4318000" cy="80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2000" y="2133600"/>
            <a:ext cx="355600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40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6162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000" y="152400"/>
            <a:ext cx="457200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4000" y="876300"/>
            <a:ext cx="45720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27200" y="3543300"/>
            <a:ext cx="16256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40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576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4B59682-491A-8B42-BFB5-0DAB5188D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554D609-6792-3C41-8840-0E19FE57D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0E057078-9DD0-654C-B3CD-3927AADD7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52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FBF11D5-DFAF-BE45-9C7C-824A320A6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14305FC-5E98-004B-9397-F4547DE14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3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FF9C3E5-4CDA-1346-8E50-28AF371F5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0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9992719-4729-414A-A2E5-5AD522520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6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554F6C6-262D-B14F-A262-2C05ADF80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598"/>
            <a:ext cx="5080000" cy="337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A3D4FCB-478B-1E45-B458-38687F59D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D84E9DC-3F2A-C34D-8316-14AD5F986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72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0B258DB-AF0D-0041-859E-5C84D162A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7B36619D-4F73-4C45-A16D-480375993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3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A0D50CC-2953-7249-8B67-135ED474E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399"/>
            <a:ext cx="5080000" cy="26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71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3CDF08E-BC75-8543-9550-866B86497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01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C818117-C03A-0943-813A-00A0A9BDC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721288C6-317B-EC46-8B7D-3E6AC70E0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61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0</Words>
  <Application>Microsoft Macintosh PowerPoint</Application>
  <PresentationFormat>Anpassad</PresentationFormat>
  <Paragraphs>0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3" baseType="lpstr">
      <vt:lpstr>Calibri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Jonas Olsson</cp:lastModifiedBy>
  <cp:revision>5</cp:revision>
  <dcterms:created xsi:type="dcterms:W3CDTF">2020-12-04T13:30:29Z</dcterms:created>
  <dcterms:modified xsi:type="dcterms:W3CDTF">2024-01-23T13:38:38Z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2020-12-04T00:00:00Z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2020-12-04T00:00:00Z</vt:filetime>
  </property>
</Properties>
</file>