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0"/>
    <p:restoredTop sz="94613"/>
  </p:normalViewPr>
  <p:slideViewPr>
    <p:cSldViewPr>
      <p:cViewPr varScale="1">
        <p:scale>
          <a:sx n="267" d="100"/>
          <a:sy n="267" d="100"/>
        </p:scale>
        <p:origin x="13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BA4AB3B-3CFB-2D4F-B2CB-182FA7B4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90F38B-8EBA-4848-9A6A-F5249604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EB109DE-77E9-CA4B-8BA0-88888DFC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F043F3-7449-E44E-8F6B-A6D4ACAA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41990D-5A75-AD4A-9160-03269E7B3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D75525-53B2-C049-AB58-B6C0B5F7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B15BD63-9935-7F46-BF27-6BD5C15E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2A246E-AF2F-BC41-B9D0-EB2A037F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B2ED592-FA7A-7A49-A413-E3B480547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900C51-F06E-B344-88F1-00148818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326A495-A5AD-F046-9E81-945BBCF0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5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37BCD77-48B7-5D43-AF5B-87E4E569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79"/>
            <a:ext cx="5080000" cy="31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13C26F4-4296-B744-B9EA-E262A65E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DF24E24-B268-6745-8C29-703F927D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D68B2AD-8C0F-9541-869E-74AB10545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99FDBC-4F7E-B546-93FB-A54E833D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40F5269-8292-0C4F-B191-D3BB03A6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0825D0D-E9E7-B64C-9490-BAA195237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2A6974-5DFA-DB44-B08E-76D206625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7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8C18D99-A979-6849-B830-DACFDD19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46FD59D-5028-2041-A841-9C6CB62F3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4F65EC-1F18-5B4C-8C95-F56BD3C9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9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E0D396C-7EC2-9947-922A-1F33CB80A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1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0C54176-D72D-2849-BC25-AFCFB103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5EEF7C9-19F2-9B44-B0A2-9803E829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0</Words>
  <Application>Microsoft Macintosh PowerPoint</Application>
  <PresentationFormat>Anpassad</PresentationFormat>
  <Paragraphs>0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7</cp:revision>
  <dcterms:created xsi:type="dcterms:W3CDTF">2020-12-04T13:30:29Z</dcterms:created>
  <dcterms:modified xsi:type="dcterms:W3CDTF">2024-01-23T13:43:59Z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