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0"/>
    <p:restoredTop sz="94613"/>
  </p:normalViewPr>
  <p:slideViewPr>
    <p:cSldViewPr>
      <p:cViewPr varScale="1">
        <p:scale>
          <a:sx n="267" d="100"/>
          <a:sy n="267" d="100"/>
        </p:scale>
        <p:origin x="13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42E41B5-56E1-D84E-B455-A0A637A72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3CE65DE-159B-9E4A-B6E4-40D79F7A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0"/>
            <a:ext cx="5080000" cy="3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4575A4-ECC6-F746-8976-DE959DC7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C88382F-010C-B74A-9255-0DA67324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901C41-DC27-614E-82D9-7936A5C26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663"/>
            <a:ext cx="5080000" cy="29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3A098D-E0C1-A149-B781-259459FF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112C1F3-527A-9149-B4D7-E8718E3BF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5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10</cp:revision>
  <dcterms:created xsi:type="dcterms:W3CDTF">2020-12-04T13:30:29Z</dcterms:created>
  <dcterms:modified xsi:type="dcterms:W3CDTF">2024-01-23T14:02:06Z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