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1" r:id="rId4"/>
    <p:sldId id="282" r:id="rId5"/>
    <p:sldId id="283" r:id="rId6"/>
    <p:sldId id="284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358" y="-41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9C68-CBB0-4F97-959E-1BDF2A1809A3}" type="datetimeFigureOut">
              <a:rPr lang="sv-SE" smtClean="0"/>
              <a:t>2019-02-04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4C7B-FF50-4687-B31E-18E44DE975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900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9C68-CBB0-4F97-959E-1BDF2A1809A3}" type="datetimeFigureOut">
              <a:rPr lang="sv-SE" smtClean="0"/>
              <a:t>2019-02-04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4C7B-FF50-4687-B31E-18E44DE975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851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9C68-CBB0-4F97-959E-1BDF2A1809A3}" type="datetimeFigureOut">
              <a:rPr lang="sv-SE" smtClean="0"/>
              <a:t>2019-02-04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4C7B-FF50-4687-B31E-18E44DE975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410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9C68-CBB0-4F97-959E-1BDF2A1809A3}" type="datetimeFigureOut">
              <a:rPr lang="sv-SE" smtClean="0"/>
              <a:t>2019-02-04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4C7B-FF50-4687-B31E-18E44DE975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12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9C68-CBB0-4F97-959E-1BDF2A1809A3}" type="datetimeFigureOut">
              <a:rPr lang="sv-SE" smtClean="0"/>
              <a:t>2019-02-04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4C7B-FF50-4687-B31E-18E44DE975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395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9C68-CBB0-4F97-959E-1BDF2A1809A3}" type="datetimeFigureOut">
              <a:rPr lang="sv-SE" smtClean="0"/>
              <a:t>2019-02-04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4C7B-FF50-4687-B31E-18E44DE975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9C68-CBB0-4F97-959E-1BDF2A1809A3}" type="datetimeFigureOut">
              <a:rPr lang="sv-SE" smtClean="0"/>
              <a:t>2019-02-04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4C7B-FF50-4687-B31E-18E44DE975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203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9C68-CBB0-4F97-959E-1BDF2A1809A3}" type="datetimeFigureOut">
              <a:rPr lang="sv-SE" smtClean="0"/>
              <a:t>2019-02-04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4C7B-FF50-4687-B31E-18E44DE975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58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9C68-CBB0-4F97-959E-1BDF2A1809A3}" type="datetimeFigureOut">
              <a:rPr lang="sv-SE" smtClean="0"/>
              <a:t>2019-02-04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4C7B-FF50-4687-B31E-18E44DE975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750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9C68-CBB0-4F97-959E-1BDF2A1809A3}" type="datetimeFigureOut">
              <a:rPr lang="sv-SE" smtClean="0"/>
              <a:t>2019-02-04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4C7B-FF50-4687-B31E-18E44DE975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071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9C68-CBB0-4F97-959E-1BDF2A1809A3}" type="datetimeFigureOut">
              <a:rPr lang="sv-SE" smtClean="0"/>
              <a:t>2019-02-04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4C7B-FF50-4687-B31E-18E44DE975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29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D9C68-CBB0-4F97-959E-1BDF2A1809A3}" type="datetimeFigureOut">
              <a:rPr lang="sv-SE" smtClean="0"/>
              <a:t>2019-02-04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54C7B-FF50-4687-B31E-18E44DE975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606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37146" y="245715"/>
            <a:ext cx="7772400" cy="1023045"/>
          </a:xfrm>
        </p:spPr>
        <p:txBody>
          <a:bodyPr>
            <a:norm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Välkommen</a:t>
            </a:r>
          </a:p>
        </p:txBody>
      </p:sp>
      <p:pic>
        <p:nvPicPr>
          <p:cNvPr id="1032" name="Picture 8" descr="H:\Documents\My Pictures\Sanoma_utb_grey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308" y="6316662"/>
            <a:ext cx="2970213" cy="35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:\Documents\My Pictures\EOL\eol.ny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12" y="6230795"/>
            <a:ext cx="3048369" cy="44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p 4"/>
          <p:cNvGrpSpPr/>
          <p:nvPr/>
        </p:nvGrpSpPr>
        <p:grpSpPr>
          <a:xfrm>
            <a:off x="1761096" y="1268760"/>
            <a:ext cx="5524500" cy="4621485"/>
            <a:chOff x="1759696" y="1340768"/>
            <a:chExt cx="5524500" cy="4621485"/>
          </a:xfrm>
        </p:grpSpPr>
        <p:pic>
          <p:nvPicPr>
            <p:cNvPr id="3" name="Picture 2" descr="https://www.sanomautbildning.se/filtered/7762/rszwcw580h386c1-80/rattmingel2019_fb_1200x628px-1239094779-rszwcw580h386c1-80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9696" y="1340768"/>
              <a:ext cx="5524500" cy="3676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\\hel05hnasevs11.media.corporatead.net\HomeDir$\gwiren\Desktop\Topp-2019-600x150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9696" y="4581128"/>
              <a:ext cx="5524500" cy="1381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5D4A19C2-0DF2-401C-92D2-72D92D80E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4C7B-FF50-4687-B31E-18E44DE9751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552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H:\Documents\My Pictures\Sanoma_utb_grey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308" y="6316662"/>
            <a:ext cx="2970213" cy="35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H:\Documents\My Pictures\EOL\eol.ny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12" y="6230795"/>
            <a:ext cx="3048369" cy="44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ubrik 1"/>
          <p:cNvSpPr txBox="1">
            <a:spLocks/>
          </p:cNvSpPr>
          <p:nvPr/>
        </p:nvSpPr>
        <p:spPr>
          <a:xfrm>
            <a:off x="683568" y="4046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Rätt Skatt 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Urban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Kardvik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och 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Lars Samuelsson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069600"/>
            <a:ext cx="2958476" cy="4226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xmlns="" id="{BBD44C72-39D4-47A0-9651-02C01E315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4C7B-FF50-4687-B31E-18E44DE9751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9725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H:\Documents\My Pictures\Sanoma_utb_grey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308" y="6316662"/>
            <a:ext cx="2970213" cy="35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H:\Documents\My Pictures\EOL\eol.ny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12" y="6230795"/>
            <a:ext cx="3048369" cy="44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xmlns="" id="{3B486690-3D3B-4F23-B13B-2868058A5CAB}"/>
              </a:ext>
            </a:extLst>
          </p:cNvPr>
          <p:cNvSpPr txBox="1">
            <a:spLocks/>
          </p:cNvSpPr>
          <p:nvPr/>
        </p:nvSpPr>
        <p:spPr>
          <a:xfrm>
            <a:off x="683568" y="4046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Rätt Skatt, ditt viktigaste rådgivningsverktyg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xmlns="" id="{2D067A8C-4037-47DE-B8B7-74891EE93D8E}"/>
              </a:ext>
            </a:extLst>
          </p:cNvPr>
          <p:cNvSpPr txBox="1"/>
          <p:nvPr/>
        </p:nvSpPr>
        <p:spPr>
          <a:xfrm>
            <a:off x="611560" y="1988840"/>
            <a:ext cx="78444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Över 800 begrepp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Vänder sig till skatterådgivare, revisorer, redovisningskonsulter, CFO eller andra som jobbar med redovisning och beskattning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Boken är uppbyggd med underrubriker: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Definition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Lagrum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Kommentar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Tänk på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Deklaration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Bokföring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Rättspraxis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Hänvisningar till andra områden</a:t>
            </a: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xmlns="" id="{1D435FC6-AB12-46E4-A729-ADD108E75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4C7B-FF50-4687-B31E-18E44DE9751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4235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H:\Documents\My Pictures\Sanoma_utb_grey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308" y="6316662"/>
            <a:ext cx="2970213" cy="35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H:\Documents\My Pictures\EOL\eol.ny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12" y="6230795"/>
            <a:ext cx="3048369" cy="44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xmlns="" id="{2ACCE480-A254-4AA5-98D7-EF0DCC01F03E}"/>
              </a:ext>
            </a:extLst>
          </p:cNvPr>
          <p:cNvSpPr txBox="1">
            <a:spLocks/>
          </p:cNvSpPr>
          <p:nvPr/>
        </p:nvSpPr>
        <p:spPr>
          <a:xfrm>
            <a:off x="683568" y="4046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Att snabbt bli mer påläst än kunden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31573947-72D7-4C4D-A9D9-D788EF683805}"/>
              </a:ext>
            </a:extLst>
          </p:cNvPr>
          <p:cNvSpPr txBox="1"/>
          <p:nvPr/>
        </p:nvSpPr>
        <p:spPr>
          <a:xfrm>
            <a:off x="827584" y="2060848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Kunden vill införa ett incitamentsprogram: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Incitamentsprogram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Värdepappersregeln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Personaloptioner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Kvalificerade personaloptioner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Kunden vill köpa en fastighet: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Fastigheter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Byggnad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Kunden frågar om man kan dra av forskning: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Forsknings- och utvecklingskostnader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Forskningsavdrag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xmlns="" id="{093EB7C5-EE45-4C6C-8545-FB00DBB17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4C7B-FF50-4687-B31E-18E44DE9751C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4955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H:\Documents\My Pictures\Sanoma_utb_grey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308" y="6316662"/>
            <a:ext cx="2970213" cy="35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H:\Documents\My Pictures\EOL\eol.ny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12" y="6230795"/>
            <a:ext cx="3048369" cy="44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xmlns="" id="{2ACCE480-A254-4AA5-98D7-EF0DCC01F03E}"/>
              </a:ext>
            </a:extLst>
          </p:cNvPr>
          <p:cNvSpPr txBox="1">
            <a:spLocks/>
          </p:cNvSpPr>
          <p:nvPr/>
        </p:nvSpPr>
        <p:spPr>
          <a:xfrm>
            <a:off x="683568" y="4046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Inkomstdeklarationen, att få den rätt från början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31573947-72D7-4C4D-A9D9-D788EF683805}"/>
              </a:ext>
            </a:extLst>
          </p:cNvPr>
          <p:cNvSpPr txBox="1"/>
          <p:nvPr/>
        </p:nvSpPr>
        <p:spPr>
          <a:xfrm>
            <a:off x="827584" y="2060848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Är klimatkompensation avdragsgill?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Klimatkompensation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Reklam och sponsring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Hur är det med kostnaderna för hälso- och sjukvård?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Hälso- och sjukvård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Företagshälsovård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Vad ska man tänka på när bolaget har underskott?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Underskott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Ägarförändring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Beloppsspärr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Koncernbidragsspärr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xmlns="" id="{093EB7C5-EE45-4C6C-8545-FB00DBB17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4C7B-FF50-4687-B31E-18E44DE9751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3834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H:\Documents\My Pictures\Sanoma_utb_grey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308" y="6316662"/>
            <a:ext cx="2970213" cy="35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H:\Documents\My Pictures\EOL\eol.ny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12" y="6230795"/>
            <a:ext cx="3048369" cy="44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xmlns="" id="{2ACCE480-A254-4AA5-98D7-EF0DCC01F03E}"/>
              </a:ext>
            </a:extLst>
          </p:cNvPr>
          <p:cNvSpPr txBox="1">
            <a:spLocks/>
          </p:cNvSpPr>
          <p:nvPr/>
        </p:nvSpPr>
        <p:spPr>
          <a:xfrm>
            <a:off x="683568" y="4046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Inkomstdeklarationen, att få den rätt från början forts.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31573947-72D7-4C4D-A9D9-D788EF683805}"/>
              </a:ext>
            </a:extLst>
          </p:cNvPr>
          <p:cNvSpPr txBox="1"/>
          <p:nvPr/>
        </p:nvSpPr>
        <p:spPr>
          <a:xfrm>
            <a:off x="827584" y="2060848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Transaktionsförsäkring, vad är det och är den avdragsgill?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Transaktionsförsäkring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Organisationskostnader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Friskvård, vad gäller efter Golf-domen?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Friskvård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Motion och friskvård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Trängselskatt vid förmånsbil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Trängselskatteförmån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Trängselskatt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Bilförmån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xmlns="" id="{093EB7C5-EE45-4C6C-8545-FB00DBB17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4C7B-FF50-4687-B31E-18E44DE9751C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582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182</Words>
  <Application>Microsoft Office PowerPoint</Application>
  <PresentationFormat>Bildspel på skärmen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Office-tema</vt:lpstr>
      <vt:lpstr>Välkommen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SANOMA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 till en kväll med Rätt  6 februari 2018</dc:title>
  <dc:creator>Ludvig Engellau</dc:creator>
  <cp:lastModifiedBy>Gabriel Wiren</cp:lastModifiedBy>
  <cp:revision>11</cp:revision>
  <dcterms:created xsi:type="dcterms:W3CDTF">2018-01-26T14:05:31Z</dcterms:created>
  <dcterms:modified xsi:type="dcterms:W3CDTF">2019-02-04T11:57:12Z</dcterms:modified>
</cp:coreProperties>
</file>