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0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94">
          <p15:clr>
            <a:srgbClr val="A4A3A4"/>
          </p15:clr>
        </p15:guide>
        <p15:guide id="2" pos="28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96" autoAdjust="0"/>
    <p:restoredTop sz="94694" autoAdjust="0"/>
  </p:normalViewPr>
  <p:slideViewPr>
    <p:cSldViewPr snapToGrid="0" snapToObjects="1" showGuides="1">
      <p:cViewPr varScale="1">
        <p:scale>
          <a:sx n="101" d="100"/>
          <a:sy n="101" d="100"/>
        </p:scale>
        <p:origin x="208" y="624"/>
      </p:cViewPr>
      <p:guideLst>
        <p:guide orient="horz" pos="2994"/>
        <p:guide pos="28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38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3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05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332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74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814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309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047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261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6326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751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574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044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72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371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2076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616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2678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482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212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217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41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527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751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187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4689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33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804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74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29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8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97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9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57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46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43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68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96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86639" y="747487"/>
            <a:ext cx="7106085" cy="1143000"/>
          </a:xfrm>
        </p:spPr>
        <p:txBody>
          <a:bodyPr/>
          <a:lstStyle/>
          <a:p>
            <a:r>
              <a:rPr lang="sv-SE" dirty="0"/>
              <a:t>En entreprenör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91094" y="2095575"/>
            <a:ext cx="7939845" cy="364721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sv-SE" sz="2800" dirty="0"/>
              <a:t>från franskans ”</a:t>
            </a:r>
            <a:r>
              <a:rPr lang="sv-SE" sz="2800" dirty="0" err="1"/>
              <a:t>entreprendre</a:t>
            </a:r>
            <a:r>
              <a:rPr lang="sv-SE" sz="2800" dirty="0"/>
              <a:t>” – som betyder ungefär ”att företa sig”</a:t>
            </a:r>
          </a:p>
          <a:p>
            <a:pPr>
              <a:lnSpc>
                <a:spcPct val="110000"/>
              </a:lnSpc>
            </a:pPr>
            <a:r>
              <a:rPr lang="sv-SE" sz="2800" dirty="0"/>
              <a:t>NE: ”företagsam person som skapar nytt användarvärde”</a:t>
            </a:r>
          </a:p>
          <a:p>
            <a:pPr>
              <a:lnSpc>
                <a:spcPct val="110000"/>
              </a:lnSpc>
            </a:pPr>
            <a:r>
              <a:rPr lang="sv-SE" sz="2800" dirty="0"/>
              <a:t>inte bara någon som startar företag utan även skapar värden för andra människor</a:t>
            </a:r>
          </a:p>
        </p:txBody>
      </p:sp>
    </p:spTree>
    <p:extLst>
      <p:ext uri="{BB962C8B-B14F-4D97-AF65-F5344CB8AC3E}">
        <p14:creationId xmlns:p14="http://schemas.microsoft.com/office/powerpoint/2010/main" val="55960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44869" y="769622"/>
            <a:ext cx="6047855" cy="1143000"/>
          </a:xfrm>
        </p:spPr>
        <p:txBody>
          <a:bodyPr/>
          <a:lstStyle/>
          <a:p>
            <a:pPr algn="l"/>
            <a:r>
              <a:rPr lang="sv-SE" dirty="0"/>
              <a:t>Egenskaper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757308" y="2094634"/>
            <a:ext cx="6086681" cy="2154549"/>
          </a:xfrm>
        </p:spPr>
        <p:txBody>
          <a:bodyPr>
            <a:noAutofit/>
          </a:bodyPr>
          <a:lstStyle/>
          <a:p>
            <a:r>
              <a:rPr lang="sv-SE" sz="3600" dirty="0"/>
              <a:t>ha tålamod</a:t>
            </a:r>
          </a:p>
          <a:p>
            <a:r>
              <a:rPr lang="sv-SE" sz="3600" dirty="0"/>
              <a:t>lär dig av motgångar</a:t>
            </a:r>
          </a:p>
          <a:p>
            <a:r>
              <a:rPr lang="sv-SE" sz="3600" dirty="0"/>
              <a:t>inte ge upp</a:t>
            </a:r>
          </a:p>
        </p:txBody>
      </p:sp>
      <p:pic>
        <p:nvPicPr>
          <p:cNvPr id="5" name="Bildobjekt 4" descr="shutterstock_86563975_15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999" y="3810624"/>
            <a:ext cx="4067488" cy="271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10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44869" y="769622"/>
            <a:ext cx="6047855" cy="1143000"/>
          </a:xfrm>
        </p:spPr>
        <p:txBody>
          <a:bodyPr/>
          <a:lstStyle/>
          <a:p>
            <a:pPr algn="l"/>
            <a:r>
              <a:rPr lang="sv-SE" dirty="0"/>
              <a:t>En intraprenör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757308" y="2094634"/>
            <a:ext cx="6086681" cy="2609820"/>
          </a:xfrm>
        </p:spPr>
        <p:txBody>
          <a:bodyPr>
            <a:noAutofit/>
          </a:bodyPr>
          <a:lstStyle/>
          <a:p>
            <a:r>
              <a:rPr lang="sv-SE" sz="3600" dirty="0"/>
              <a:t>en person med samma egenskaper som en entreprenör</a:t>
            </a:r>
          </a:p>
          <a:p>
            <a:r>
              <a:rPr lang="sv-SE" sz="3600" dirty="0"/>
              <a:t>är anställd i ett företag</a:t>
            </a:r>
          </a:p>
        </p:txBody>
      </p:sp>
      <p:pic>
        <p:nvPicPr>
          <p:cNvPr id="5" name="Bildobjekt 4" descr="citat1_kap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878" y="4763884"/>
            <a:ext cx="6300354" cy="196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368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99770" y="747487"/>
            <a:ext cx="7451291" cy="1143000"/>
          </a:xfrm>
        </p:spPr>
        <p:txBody>
          <a:bodyPr>
            <a:noAutofit/>
          </a:bodyPr>
          <a:lstStyle/>
          <a:p>
            <a:r>
              <a:rPr lang="sv-SE" dirty="0"/>
              <a:t>Några svenska </a:t>
            </a:r>
            <a:r>
              <a:rPr lang="sv-SE" dirty="0" err="1"/>
              <a:t>entrepenörer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194E79A7-5BFF-4446-9A7F-BD8972660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300" y="2372593"/>
            <a:ext cx="7327900" cy="351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44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&#10;&#10;Automatiskt genererad beskrivning">
            <a:extLst>
              <a:ext uri="{FF2B5EF4-FFF2-40B4-BE49-F238E27FC236}">
                <a16:creationId xmlns:a16="http://schemas.microsoft.com/office/drawing/2014/main" id="{F336046C-9AD0-414C-89E2-9452F6BA56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532"/>
          <a:stretch/>
        </p:blipFill>
        <p:spPr>
          <a:xfrm>
            <a:off x="1140781" y="965200"/>
            <a:ext cx="7766658" cy="5662818"/>
          </a:xfrm>
          <a:prstGeom prst="rect">
            <a:avLst/>
          </a:prstGeom>
        </p:spPr>
      </p:pic>
      <p:pic>
        <p:nvPicPr>
          <p:cNvPr id="2" name="Bildobjekt 1" descr="sx6c9616_15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77" y="229982"/>
            <a:ext cx="2557162" cy="1701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9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67</Words>
  <Application>Microsoft Macintosh PowerPoint</Application>
  <PresentationFormat>Bildspel på skärmen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En entreprenör</vt:lpstr>
      <vt:lpstr>Egenskaper</vt:lpstr>
      <vt:lpstr>En intraprenör</vt:lpstr>
      <vt:lpstr>Några svenska entrepenörer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26</cp:revision>
  <dcterms:created xsi:type="dcterms:W3CDTF">2013-03-14T13:50:17Z</dcterms:created>
  <dcterms:modified xsi:type="dcterms:W3CDTF">2021-03-23T10:16:19Z</dcterms:modified>
</cp:coreProperties>
</file>