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4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6" autoAdjust="0"/>
    <p:restoredTop sz="94694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208" y="624"/>
      </p:cViewPr>
      <p:guideLst>
        <p:guide orient="horz" pos="2994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6639" y="747487"/>
            <a:ext cx="7106085" cy="1143000"/>
          </a:xfrm>
        </p:spPr>
        <p:txBody>
          <a:bodyPr/>
          <a:lstStyle/>
          <a:p>
            <a:r>
              <a:rPr lang="sv-SE" dirty="0"/>
              <a:t>En entreprenör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1094" y="2095575"/>
            <a:ext cx="7939845" cy="364721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sv-SE" sz="2800" dirty="0"/>
              <a:t>från franskans ”</a:t>
            </a:r>
            <a:r>
              <a:rPr lang="sv-SE" sz="2800" dirty="0" err="1"/>
              <a:t>entreprendre</a:t>
            </a:r>
            <a:r>
              <a:rPr lang="sv-SE" sz="2800" dirty="0"/>
              <a:t>” – som betyder ungefär ”att företa sig”</a:t>
            </a:r>
          </a:p>
          <a:p>
            <a:pPr>
              <a:lnSpc>
                <a:spcPct val="110000"/>
              </a:lnSpc>
            </a:pPr>
            <a:r>
              <a:rPr lang="sv-SE" sz="2800" dirty="0"/>
              <a:t>NE: ”företagsam person som skapar nytt användarvärde”</a:t>
            </a:r>
          </a:p>
          <a:p>
            <a:pPr>
              <a:lnSpc>
                <a:spcPct val="110000"/>
              </a:lnSpc>
            </a:pPr>
            <a:r>
              <a:rPr lang="sv-SE" sz="2800" dirty="0"/>
              <a:t>inte bara någon som startar företag utan även skapar värden för andra människor</a:t>
            </a:r>
          </a:p>
        </p:txBody>
      </p:sp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44869" y="769622"/>
            <a:ext cx="6047855" cy="1143000"/>
          </a:xfrm>
        </p:spPr>
        <p:txBody>
          <a:bodyPr/>
          <a:lstStyle/>
          <a:p>
            <a:pPr algn="l"/>
            <a:r>
              <a:rPr lang="sv-SE" dirty="0"/>
              <a:t>Egenskaper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57308" y="2094634"/>
            <a:ext cx="6086681" cy="2154549"/>
          </a:xfrm>
        </p:spPr>
        <p:txBody>
          <a:bodyPr>
            <a:noAutofit/>
          </a:bodyPr>
          <a:lstStyle/>
          <a:p>
            <a:r>
              <a:rPr lang="sv-SE" sz="3600" dirty="0"/>
              <a:t>ha tålamod</a:t>
            </a:r>
          </a:p>
          <a:p>
            <a:r>
              <a:rPr lang="sv-SE" sz="3600" dirty="0"/>
              <a:t>lär dig av motgångar</a:t>
            </a:r>
          </a:p>
          <a:p>
            <a:r>
              <a:rPr lang="sv-SE" sz="3600" dirty="0"/>
              <a:t>inte ge upp</a:t>
            </a:r>
          </a:p>
        </p:txBody>
      </p:sp>
      <p:pic>
        <p:nvPicPr>
          <p:cNvPr id="5" name="Bildobjekt 4" descr="shutterstock_86563975_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999" y="3810624"/>
            <a:ext cx="4067488" cy="27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1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44869" y="769622"/>
            <a:ext cx="6047855" cy="1143000"/>
          </a:xfrm>
        </p:spPr>
        <p:txBody>
          <a:bodyPr/>
          <a:lstStyle/>
          <a:p>
            <a:pPr algn="l"/>
            <a:r>
              <a:rPr lang="sv-SE" dirty="0"/>
              <a:t>En intraprenör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57308" y="2094634"/>
            <a:ext cx="6086681" cy="2609820"/>
          </a:xfrm>
        </p:spPr>
        <p:txBody>
          <a:bodyPr>
            <a:noAutofit/>
          </a:bodyPr>
          <a:lstStyle/>
          <a:p>
            <a:r>
              <a:rPr lang="sv-SE" sz="3600" dirty="0"/>
              <a:t>en person med samma egenskaper som en entreprenör</a:t>
            </a:r>
          </a:p>
          <a:p>
            <a:r>
              <a:rPr lang="sv-SE" sz="3600" dirty="0"/>
              <a:t>är anställd i ett företag</a:t>
            </a:r>
          </a:p>
        </p:txBody>
      </p:sp>
      <p:pic>
        <p:nvPicPr>
          <p:cNvPr id="5" name="Bildobjekt 4" descr="citat1_kap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878" y="4763884"/>
            <a:ext cx="6300354" cy="19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6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9770" y="747487"/>
            <a:ext cx="7451291" cy="1143000"/>
          </a:xfrm>
        </p:spPr>
        <p:txBody>
          <a:bodyPr>
            <a:noAutofit/>
          </a:bodyPr>
          <a:lstStyle/>
          <a:p>
            <a:r>
              <a:rPr lang="sv-SE" dirty="0"/>
              <a:t>Några svenska </a:t>
            </a:r>
            <a:r>
              <a:rPr lang="sv-SE" dirty="0" err="1"/>
              <a:t>entrepenörer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94E79A7-5BFF-4446-9A7F-BD8972660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300" y="2372593"/>
            <a:ext cx="7327900" cy="35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4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F336046C-9AD0-414C-89E2-9452F6BA56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32"/>
          <a:stretch/>
        </p:blipFill>
        <p:spPr>
          <a:xfrm>
            <a:off x="1140781" y="965200"/>
            <a:ext cx="7766658" cy="5662818"/>
          </a:xfrm>
          <a:prstGeom prst="rect">
            <a:avLst/>
          </a:prstGeom>
        </p:spPr>
      </p:pic>
      <p:pic>
        <p:nvPicPr>
          <p:cNvPr id="2" name="Bildobjekt 1" descr="sx6c9616_15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77" y="229982"/>
            <a:ext cx="2557162" cy="170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67</Words>
  <Application>Microsoft Macintosh PowerPoint</Application>
  <PresentationFormat>Bildspel på skärmen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En entreprenör</vt:lpstr>
      <vt:lpstr>Egenskaper</vt:lpstr>
      <vt:lpstr>En intraprenör</vt:lpstr>
      <vt:lpstr>Några svenska entrepenörer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26</cp:revision>
  <dcterms:created xsi:type="dcterms:W3CDTF">2013-03-14T13:50:17Z</dcterms:created>
  <dcterms:modified xsi:type="dcterms:W3CDTF">2021-03-23T10:16:19Z</dcterms:modified>
</cp:coreProperties>
</file>