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0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4">
          <p15:clr>
            <a:srgbClr val="A4A3A4"/>
          </p15:clr>
        </p15:guide>
        <p15:guide id="2" pos="28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94" autoAdjust="0"/>
  </p:normalViewPr>
  <p:slideViewPr>
    <p:cSldViewPr snapToGrid="0" snapToObjects="1" showGuides="1">
      <p:cViewPr varScale="1">
        <p:scale>
          <a:sx n="121" d="100"/>
          <a:sy n="121" d="100"/>
        </p:scale>
        <p:origin x="696" y="176"/>
      </p:cViewPr>
      <p:guideLst>
        <p:guide orient="horz" pos="2994"/>
        <p:guide pos="28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38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3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05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332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74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814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309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047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261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6326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751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574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044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72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371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2076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616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2678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482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212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217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41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527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751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187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4689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33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804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74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29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8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97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9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57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46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43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68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96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86639" y="630988"/>
            <a:ext cx="7106085" cy="950475"/>
          </a:xfrm>
        </p:spPr>
        <p:txBody>
          <a:bodyPr/>
          <a:lstStyle/>
          <a:p>
            <a:r>
              <a:rPr lang="sv-SE" dirty="0"/>
              <a:t>För loggbok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1094" y="2095575"/>
            <a:ext cx="7939845" cy="364721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v-SE" sz="2800" b="1" dirty="0"/>
              <a:t>Loggboken är till nytta för dig</a:t>
            </a:r>
          </a:p>
          <a:p>
            <a:pPr marL="0" lvl="0" indent="0">
              <a:buNone/>
            </a:pPr>
            <a:r>
              <a:rPr lang="sv-SE" sz="2800" dirty="0"/>
              <a:t>När du för loggbok är du tvungen att </a:t>
            </a:r>
            <a:r>
              <a:rPr lang="en-US" sz="2800" dirty="0" err="1"/>
              <a:t>tänka</a:t>
            </a:r>
            <a:r>
              <a:rPr lang="en-US" sz="2800" dirty="0"/>
              <a:t> </a:t>
            </a:r>
            <a:r>
              <a:rPr lang="en-US" sz="2800" dirty="0" err="1"/>
              <a:t>efter</a:t>
            </a:r>
            <a:r>
              <a:rPr lang="en-US" sz="2800" dirty="0"/>
              <a:t> </a:t>
            </a:r>
            <a:r>
              <a:rPr lang="en-US" sz="2800" i="1" dirty="0" err="1"/>
              <a:t>vad</a:t>
            </a:r>
            <a:r>
              <a:rPr lang="en-US" sz="2800" i="1" dirty="0"/>
              <a:t> </a:t>
            </a:r>
            <a:r>
              <a:rPr lang="en-US" sz="2800" dirty="0"/>
              <a:t>du </a:t>
            </a:r>
            <a:r>
              <a:rPr lang="en-US" sz="2800" dirty="0" err="1"/>
              <a:t>har</a:t>
            </a:r>
            <a:r>
              <a:rPr lang="en-US" sz="2800" dirty="0"/>
              <a:t> </a:t>
            </a:r>
            <a:r>
              <a:rPr lang="en-US" sz="2800" dirty="0" err="1"/>
              <a:t>gjort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projektet</a:t>
            </a:r>
            <a:r>
              <a:rPr lang="en-US" sz="2800" dirty="0"/>
              <a:t> </a:t>
            </a:r>
            <a:r>
              <a:rPr lang="en-US" sz="2800" dirty="0" err="1"/>
              <a:t>och</a:t>
            </a:r>
            <a:r>
              <a:rPr lang="en-US" sz="2800" dirty="0"/>
              <a:t> </a:t>
            </a:r>
            <a:r>
              <a:rPr lang="en-US" sz="2800" i="1" dirty="0" err="1"/>
              <a:t>varför</a:t>
            </a:r>
            <a:r>
              <a:rPr lang="en-US" sz="2800" i="1" dirty="0"/>
              <a:t>.</a:t>
            </a:r>
          </a:p>
          <a:p>
            <a:pPr marL="0" lv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sv-SE" sz="2800" b="1" dirty="0"/>
              <a:t>Loggboken är till nytta för din lärare</a:t>
            </a:r>
          </a:p>
          <a:p>
            <a:pPr marL="0" indent="0">
              <a:buNone/>
            </a:pPr>
            <a:r>
              <a:rPr lang="sv-SE" sz="2800" dirty="0"/>
              <a:t>Han eller hon får veta </a:t>
            </a:r>
            <a:r>
              <a:rPr lang="sv-SE" sz="2800" i="1" dirty="0"/>
              <a:t>vad </a:t>
            </a:r>
            <a:r>
              <a:rPr lang="sv-SE" sz="2800" dirty="0"/>
              <a:t>du har jobbat med och </a:t>
            </a:r>
            <a:r>
              <a:rPr lang="sv-SE" sz="2800" i="1" dirty="0"/>
              <a:t>hur </a:t>
            </a:r>
            <a:r>
              <a:rPr lang="sv-SE" sz="2800" dirty="0"/>
              <a:t>du har tänkt.</a:t>
            </a:r>
          </a:p>
          <a:p>
            <a:pPr marL="0" lvl="0" indent="0">
              <a:buNone/>
            </a:pPr>
            <a:endParaRPr lang="sv-SE" sz="2800" dirty="0"/>
          </a:p>
        </p:txBody>
      </p:sp>
      <p:pic>
        <p:nvPicPr>
          <p:cNvPr id="4" name="Bildobjekt 3" descr="Goodwill_7852_150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9286"/>
          <a:stretch/>
        </p:blipFill>
        <p:spPr>
          <a:xfrm>
            <a:off x="6712968" y="223640"/>
            <a:ext cx="2206317" cy="234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0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69139" y="769622"/>
            <a:ext cx="6223586" cy="1354970"/>
          </a:xfrm>
        </p:spPr>
        <p:txBody>
          <a:bodyPr>
            <a:noAutofit/>
          </a:bodyPr>
          <a:lstStyle/>
          <a:p>
            <a:pPr algn="l"/>
            <a:r>
              <a:rPr lang="sv-SE" dirty="0"/>
              <a:t>Förslag på vad du kan skriva i loggboken 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33958" y="2531939"/>
            <a:ext cx="6510032" cy="17172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Ur </a:t>
            </a:r>
            <a:r>
              <a:rPr lang="en-US" sz="2800" b="1" dirty="0" err="1"/>
              <a:t>Skolverkets</a:t>
            </a:r>
            <a:r>
              <a:rPr lang="en-US" sz="2800" b="1" dirty="0"/>
              <a:t> </a:t>
            </a:r>
            <a:r>
              <a:rPr lang="en-US" sz="2800" b="1" dirty="0" err="1"/>
              <a:t>ämnesplan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sv-SE" sz="2800" b="1" dirty="0"/>
              <a:t>Betyget E:</a:t>
            </a:r>
            <a:r>
              <a:rPr lang="sv-SE" sz="2800" dirty="0"/>
              <a:t> Eleven redogör översiktligt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931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69139" y="769622"/>
            <a:ext cx="6223586" cy="1354970"/>
          </a:xfrm>
        </p:spPr>
        <p:txBody>
          <a:bodyPr>
            <a:noAutofit/>
          </a:bodyPr>
          <a:lstStyle/>
          <a:p>
            <a:pPr algn="l"/>
            <a:r>
              <a:rPr lang="sv-SE" dirty="0"/>
              <a:t>Förslag på vad du kan skriva i loggboken II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33958" y="2531939"/>
            <a:ext cx="6510032" cy="17172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Ur </a:t>
            </a:r>
            <a:r>
              <a:rPr lang="en-US" sz="2800" b="1" dirty="0" err="1"/>
              <a:t>Skolverkets</a:t>
            </a:r>
            <a:r>
              <a:rPr lang="en-US" sz="2800" b="1" dirty="0"/>
              <a:t> </a:t>
            </a:r>
            <a:r>
              <a:rPr lang="en-US" sz="2800" b="1" dirty="0" err="1"/>
              <a:t>ämnesplan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sv-SE" sz="2800" b="1" dirty="0"/>
              <a:t>Betyget C:</a:t>
            </a:r>
            <a:r>
              <a:rPr lang="sv-SE" sz="2800" dirty="0"/>
              <a:t> Eleven redogör utförligt, med hjälp av några exempel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319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69139" y="769622"/>
            <a:ext cx="6223586" cy="1354970"/>
          </a:xfrm>
        </p:spPr>
        <p:txBody>
          <a:bodyPr>
            <a:noAutofit/>
          </a:bodyPr>
          <a:lstStyle/>
          <a:p>
            <a:pPr algn="l"/>
            <a:r>
              <a:rPr lang="sv-SE" dirty="0"/>
              <a:t>Förslag på vad du kan skriva i loggboken III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33958" y="2531939"/>
            <a:ext cx="6510032" cy="17172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Ur </a:t>
            </a:r>
            <a:r>
              <a:rPr lang="en-US" sz="2800" b="1" dirty="0" err="1"/>
              <a:t>Skolverkets</a:t>
            </a:r>
            <a:r>
              <a:rPr lang="en-US" sz="2800" b="1" dirty="0"/>
              <a:t> </a:t>
            </a:r>
            <a:r>
              <a:rPr lang="en-US" sz="2800" b="1" dirty="0" err="1"/>
              <a:t>ämnesplan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sv-SE" sz="2800" b="1" dirty="0"/>
              <a:t>Betyget A:</a:t>
            </a:r>
            <a:r>
              <a:rPr lang="sv-SE" sz="2800" dirty="0"/>
              <a:t> Eleven redogör utförligt och nyanserat med hjälp av exempel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434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JL_kap3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57"/>
          <a:stretch/>
        </p:blipFill>
        <p:spPr>
          <a:xfrm>
            <a:off x="950545" y="901195"/>
            <a:ext cx="8193455" cy="3103246"/>
          </a:xfrm>
          <a:prstGeom prst="rect">
            <a:avLst/>
          </a:prstGeom>
        </p:spPr>
      </p:pic>
      <p:pic>
        <p:nvPicPr>
          <p:cNvPr id="4" name="Bildobjekt 3" descr="En bild som visar text&#10;&#10;Automatiskt genererad beskrivning">
            <a:extLst>
              <a:ext uri="{FF2B5EF4-FFF2-40B4-BE49-F238E27FC236}">
                <a16:creationId xmlns:a16="http://schemas.microsoft.com/office/drawing/2014/main" id="{698740B4-7309-464F-B3C2-7B9791B577F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396" t="63309" b="8832"/>
          <a:stretch/>
        </p:blipFill>
        <p:spPr>
          <a:xfrm>
            <a:off x="1240220" y="4080890"/>
            <a:ext cx="7903779" cy="122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9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119</Words>
  <Application>Microsoft Macintosh PowerPoint</Application>
  <PresentationFormat>Bildspel på skärmen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För loggbok</vt:lpstr>
      <vt:lpstr>Förslag på vad du kan skriva i loggboken I</vt:lpstr>
      <vt:lpstr>Förslag på vad du kan skriva i loggboken II</vt:lpstr>
      <vt:lpstr>Förslag på vad du kan skriva i loggboken III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28</cp:revision>
  <dcterms:created xsi:type="dcterms:W3CDTF">2013-03-14T13:50:17Z</dcterms:created>
  <dcterms:modified xsi:type="dcterms:W3CDTF">2021-03-23T10:43:02Z</dcterms:modified>
</cp:coreProperties>
</file>