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8">
          <p15:clr>
            <a:srgbClr val="A4A3A4"/>
          </p15:clr>
        </p15:guide>
        <p15:guide id="2" pos="289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31" autoAdjust="0"/>
    <p:restoredTop sz="94694" autoAdjust="0"/>
  </p:normalViewPr>
  <p:slideViewPr>
    <p:cSldViewPr snapToGrid="0" snapToObjects="1" showGuides="1">
      <p:cViewPr varScale="1">
        <p:scale>
          <a:sx n="121" d="100"/>
          <a:sy n="121" d="100"/>
        </p:scale>
        <p:origin x="944" y="176"/>
      </p:cViewPr>
      <p:guideLst>
        <p:guide orient="horz" pos="2908"/>
        <p:guide pos="289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438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539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605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357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2527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0744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629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588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997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795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2576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6461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6964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shutterstock_7304392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212" y="2155200"/>
            <a:ext cx="4710788" cy="4710788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86639" y="747487"/>
            <a:ext cx="7106085" cy="1143000"/>
          </a:xfrm>
        </p:spPr>
        <p:txBody>
          <a:bodyPr/>
          <a:lstStyle/>
          <a:p>
            <a:r>
              <a:rPr lang="sv-SE" dirty="0"/>
              <a:t>Du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1094" y="2095575"/>
            <a:ext cx="5447659" cy="3647215"/>
          </a:xfrm>
        </p:spPr>
        <p:txBody>
          <a:bodyPr>
            <a:noAutofit/>
          </a:bodyPr>
          <a:lstStyle/>
          <a:p>
            <a:r>
              <a:rPr lang="sv-SE" sz="2800" dirty="0"/>
              <a:t>har unika förmågor </a:t>
            </a:r>
            <a:br>
              <a:rPr lang="sv-SE" sz="2800" dirty="0"/>
            </a:br>
            <a:r>
              <a:rPr lang="sv-SE" sz="2800" dirty="0"/>
              <a:t>och talanger</a:t>
            </a:r>
          </a:p>
          <a:p>
            <a:r>
              <a:rPr lang="sv-SE" sz="2800" dirty="0"/>
              <a:t>kan sådant som </a:t>
            </a:r>
            <a:br>
              <a:rPr lang="sv-SE" sz="2800" dirty="0"/>
            </a:br>
            <a:r>
              <a:rPr lang="sv-SE" sz="2800" dirty="0"/>
              <a:t>andra inte kan</a:t>
            </a:r>
          </a:p>
          <a:p>
            <a:r>
              <a:rPr lang="sv-SE" sz="2800" dirty="0"/>
              <a:t>kan lära dig nya </a:t>
            </a:r>
          </a:p>
          <a:p>
            <a:pPr marL="0" indent="0">
              <a:buNone/>
            </a:pPr>
            <a:r>
              <a:rPr lang="sv-SE" sz="2800" dirty="0"/>
              <a:t>   saker – om du vill</a:t>
            </a:r>
          </a:p>
        </p:txBody>
      </p:sp>
    </p:spTree>
    <p:extLst>
      <p:ext uri="{BB962C8B-B14F-4D97-AF65-F5344CB8AC3E}">
        <p14:creationId xmlns:p14="http://schemas.microsoft.com/office/powerpoint/2010/main" val="559604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044869" y="769622"/>
            <a:ext cx="6047855" cy="1143000"/>
          </a:xfrm>
        </p:spPr>
        <p:txBody>
          <a:bodyPr/>
          <a:lstStyle/>
          <a:p>
            <a:pPr algn="l"/>
            <a:r>
              <a:rPr lang="sv-SE" dirty="0"/>
              <a:t>Välj ett projekt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550884" y="2094634"/>
            <a:ext cx="6086681" cy="2154549"/>
          </a:xfrm>
        </p:spPr>
        <p:txBody>
          <a:bodyPr>
            <a:noAutofit/>
          </a:bodyPr>
          <a:lstStyle/>
          <a:p>
            <a:r>
              <a:rPr lang="sv-SE" sz="2800" dirty="0"/>
              <a:t>utifrån dina styrkor</a:t>
            </a:r>
          </a:p>
          <a:p>
            <a:r>
              <a:rPr lang="sv-SE" sz="2800" dirty="0"/>
              <a:t>som motiverar dig</a:t>
            </a:r>
          </a:p>
          <a:p>
            <a:r>
              <a:rPr lang="sv-SE" sz="2800" dirty="0"/>
              <a:t>där du utmanar dig själv</a:t>
            </a:r>
          </a:p>
        </p:txBody>
      </p:sp>
      <p:pic>
        <p:nvPicPr>
          <p:cNvPr id="6" name="Bildobjekt 5" descr="citat1_kap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991" y="4616450"/>
            <a:ext cx="5781718" cy="180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310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99770" y="747487"/>
            <a:ext cx="7451291" cy="1143000"/>
          </a:xfrm>
        </p:spPr>
        <p:txBody>
          <a:bodyPr>
            <a:noAutofit/>
          </a:bodyPr>
          <a:lstStyle/>
          <a:p>
            <a:pPr algn="l"/>
            <a:r>
              <a:rPr lang="sv-SE" dirty="0"/>
              <a:t>Ett läromedel – flera medier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25523" y="2185930"/>
            <a:ext cx="7092954" cy="310127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sv-SE" sz="2800" dirty="0"/>
              <a:t>Goodwill Entreprenörskap 100 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2800" dirty="0"/>
              <a:t>kan du arbeta med i:</a:t>
            </a:r>
          </a:p>
          <a:p>
            <a:r>
              <a:rPr lang="sv-SE" sz="2800" dirty="0"/>
              <a:t>dator</a:t>
            </a:r>
          </a:p>
          <a:p>
            <a:r>
              <a:rPr lang="sv-SE" sz="2800" dirty="0"/>
              <a:t>läsplatta*</a:t>
            </a:r>
          </a:p>
          <a:p>
            <a:r>
              <a:rPr lang="sv-SE" sz="2800" dirty="0"/>
              <a:t>mobiltelefon*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999769" y="6218519"/>
            <a:ext cx="37850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/>
              <a:t>* I första hand för att lyssna, ej visuellt optimerad för läsplatta</a:t>
            </a:r>
          </a:p>
        </p:txBody>
      </p:sp>
    </p:spTree>
    <p:extLst>
      <p:ext uri="{BB962C8B-B14F-4D97-AF65-F5344CB8AC3E}">
        <p14:creationId xmlns:p14="http://schemas.microsoft.com/office/powerpoint/2010/main" val="694544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 descr="En bild som visar text&#10;&#10;Automatiskt genererad beskrivning">
            <a:extLst>
              <a:ext uri="{FF2B5EF4-FFF2-40B4-BE49-F238E27FC236}">
                <a16:creationId xmlns:a16="http://schemas.microsoft.com/office/drawing/2014/main" id="{5FC569E8-5ED4-0843-9805-9FA051371B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276"/>
          <a:stretch/>
        </p:blipFill>
        <p:spPr>
          <a:xfrm>
            <a:off x="756744" y="1148715"/>
            <a:ext cx="8387255" cy="4560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899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örmån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71</Words>
  <Application>Microsoft Macintosh PowerPoint</Application>
  <PresentationFormat>Bildspel på skärmen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8" baseType="lpstr">
      <vt:lpstr>Arial</vt:lpstr>
      <vt:lpstr>Rockwell</vt:lpstr>
      <vt:lpstr>Office-tema</vt:lpstr>
      <vt:lpstr>PowerPoint-presentation</vt:lpstr>
      <vt:lpstr>Du</vt:lpstr>
      <vt:lpstr>Välj ett projekt</vt:lpstr>
      <vt:lpstr>Ett läromedel – flera medier</vt:lpstr>
      <vt:lpstr>PowerPoint-presentation</vt:lpstr>
    </vt:vector>
  </TitlesOfParts>
  <Company>Anna Björnström form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Björnströ,</dc:creator>
  <cp:lastModifiedBy>Anna Björnström</cp:lastModifiedBy>
  <cp:revision>18</cp:revision>
  <dcterms:created xsi:type="dcterms:W3CDTF">2013-03-14T13:50:17Z</dcterms:created>
  <dcterms:modified xsi:type="dcterms:W3CDTF">2021-03-23T10:32:33Z</dcterms:modified>
</cp:coreProperties>
</file>