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sldIdLst>
    <p:sldId id="257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2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4">
          <p15:clr>
            <a:srgbClr val="A4A3A4"/>
          </p15:clr>
        </p15:guide>
        <p15:guide id="2" pos="28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94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696" y="176"/>
      </p:cViewPr>
      <p:guideLst>
        <p:guide orient="horz" pos="2994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38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539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6051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4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743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81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30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47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261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6326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5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574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044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072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371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07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616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267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7482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212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217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41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527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6751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187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468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533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04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074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29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58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97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95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57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0A3E-815C-C04F-A9E0-7F3D8D3F7592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79A4B-5CC2-BC41-9165-DE81C88512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646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C061-7EB4-9F45-AD79-0FA82458FF9A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D022-2F9B-454B-9548-8787F138C9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43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467A9-DF18-5140-88EA-C39F4E504BBE}" type="datetimeFigureOut">
              <a:rPr lang="sv-SE" smtClean="0"/>
              <a:t>2021-03-23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05F9-AB73-2C40-9E06-9F2B70C96E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68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96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4567" y="630988"/>
            <a:ext cx="7106085" cy="950475"/>
          </a:xfrm>
        </p:spPr>
        <p:txBody>
          <a:bodyPr/>
          <a:lstStyle/>
          <a:p>
            <a:r>
              <a:rPr lang="sv-SE" dirty="0"/>
              <a:t>Vad är ett projekt?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3046" y="2095575"/>
            <a:ext cx="7939845" cy="3647215"/>
          </a:xfrm>
        </p:spPr>
        <p:txBody>
          <a:bodyPr>
            <a:noAutofit/>
          </a:bodyPr>
          <a:lstStyle/>
          <a:p>
            <a:pPr lvl="0"/>
            <a:r>
              <a:rPr lang="sv-SE" sz="2800" dirty="0"/>
              <a:t>Ett projekt är en tidsbegränsad arbetsform</a:t>
            </a:r>
          </a:p>
          <a:p>
            <a:pPr lvl="0"/>
            <a:r>
              <a:rPr lang="sv-SE" sz="2800" dirty="0"/>
              <a:t>Du kan jobba i projekt i skolan, på jobbet eller fritiden</a:t>
            </a:r>
          </a:p>
          <a:p>
            <a:pPr lvl="0"/>
            <a:r>
              <a:rPr lang="sv-SE" sz="2800" dirty="0"/>
              <a:t>Exempel på projekt: Ordna en resa till New York eller en musikfestival</a:t>
            </a:r>
          </a:p>
          <a:p>
            <a:pPr marL="0" lvl="0" indent="0">
              <a:buNone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55960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4567" y="630988"/>
            <a:ext cx="7106085" cy="950475"/>
          </a:xfrm>
        </p:spPr>
        <p:txBody>
          <a:bodyPr/>
          <a:lstStyle/>
          <a:p>
            <a:r>
              <a:rPr lang="sv-SE" dirty="0"/>
              <a:t>Projektets struktur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3046" y="2095575"/>
            <a:ext cx="7939845" cy="3647215"/>
          </a:xfrm>
        </p:spPr>
        <p:txBody>
          <a:bodyPr>
            <a:noAutofit/>
          </a:bodyPr>
          <a:lstStyle/>
          <a:p>
            <a:pPr lvl="0"/>
            <a:r>
              <a:rPr lang="sv-SE" sz="2800" dirty="0"/>
              <a:t>ha ett avgränsat mål</a:t>
            </a:r>
          </a:p>
          <a:p>
            <a:pPr lvl="0"/>
            <a:r>
              <a:rPr lang="sv-SE" sz="2800" dirty="0"/>
              <a:t>vara klart inom en viss tid</a:t>
            </a:r>
          </a:p>
          <a:p>
            <a:pPr lvl="0"/>
            <a:r>
              <a:rPr lang="sv-SE" sz="2800" dirty="0"/>
              <a:t>ha en given ekonomisk ram</a:t>
            </a:r>
          </a:p>
          <a:p>
            <a:pPr lvl="0"/>
            <a:r>
              <a:rPr lang="sv-SE" sz="2800" dirty="0"/>
              <a:t>ha en tillfällig projektorganisation</a:t>
            </a:r>
          </a:p>
          <a:p>
            <a:pPr marL="0" lvl="0" indent="0">
              <a:buNone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33462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4567" y="630988"/>
            <a:ext cx="7106085" cy="950475"/>
          </a:xfrm>
        </p:spPr>
        <p:txBody>
          <a:bodyPr/>
          <a:lstStyle/>
          <a:p>
            <a:r>
              <a:rPr lang="sv-SE" dirty="0"/>
              <a:t>Ett avgränsat mål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89566" y="2095575"/>
            <a:ext cx="6030767" cy="3647215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sv-SE" sz="2800" dirty="0"/>
              <a:t>Om du kvantifierar målet </a:t>
            </a:r>
            <a:br>
              <a:rPr lang="sv-SE" sz="2800" dirty="0"/>
            </a:br>
            <a:r>
              <a:rPr lang="sv-SE" sz="2800" dirty="0"/>
              <a:t>blir det lättare att följa upp</a:t>
            </a:r>
          </a:p>
          <a:p>
            <a:pPr marL="0" indent="0" algn="ctr">
              <a:buNone/>
            </a:pPr>
            <a:endParaRPr lang="sv-SE" sz="2800" dirty="0"/>
          </a:p>
        </p:txBody>
      </p:sp>
      <p:pic>
        <p:nvPicPr>
          <p:cNvPr id="5" name="Bildobjekt 4" descr="Goodwill_81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17" y="3329345"/>
            <a:ext cx="4873615" cy="32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8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4567" y="630988"/>
            <a:ext cx="7106085" cy="950475"/>
          </a:xfrm>
        </p:spPr>
        <p:txBody>
          <a:bodyPr/>
          <a:lstStyle/>
          <a:p>
            <a:r>
              <a:rPr lang="sv-SE" dirty="0"/>
              <a:t>Vara klart inom en viss tid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17371" y="2095575"/>
            <a:ext cx="5775158" cy="3647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800" dirty="0"/>
              <a:t>Ett projekt är en tillfällig arbetsform, som ska vara klart </a:t>
            </a:r>
            <a:br>
              <a:rPr lang="sv-SE" sz="2800" dirty="0"/>
            </a:br>
            <a:r>
              <a:rPr lang="sv-SE" sz="2800" dirty="0"/>
              <a:t>ett visst datum </a:t>
            </a:r>
          </a:p>
        </p:txBody>
      </p:sp>
      <p:pic>
        <p:nvPicPr>
          <p:cNvPr id="5" name="Bildobjekt 4" descr="_MG_82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31" y="3686614"/>
            <a:ext cx="4421387" cy="29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0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4567" y="630988"/>
            <a:ext cx="7106085" cy="950475"/>
          </a:xfrm>
        </p:spPr>
        <p:txBody>
          <a:bodyPr/>
          <a:lstStyle/>
          <a:p>
            <a:r>
              <a:rPr lang="sv-SE" dirty="0"/>
              <a:t>En given ekonomisk ram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17371" y="2095575"/>
            <a:ext cx="5775158" cy="3647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800" dirty="0"/>
              <a:t>En budget är en ekonomisk planering där du skriver ner vilka kostnader och eventuella intäkter du räknar med i projektet</a:t>
            </a:r>
          </a:p>
        </p:txBody>
      </p:sp>
    </p:spTree>
    <p:extLst>
      <p:ext uri="{BB962C8B-B14F-4D97-AF65-F5344CB8AC3E}">
        <p14:creationId xmlns:p14="http://schemas.microsoft.com/office/powerpoint/2010/main" val="295481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4811" y="942489"/>
            <a:ext cx="7644296" cy="950475"/>
          </a:xfrm>
        </p:spPr>
        <p:txBody>
          <a:bodyPr>
            <a:normAutofit fontScale="90000"/>
          </a:bodyPr>
          <a:lstStyle/>
          <a:p>
            <a:r>
              <a:rPr lang="sv-SE" dirty="0"/>
              <a:t>En tillfällig projektorganisation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17371" y="2095575"/>
            <a:ext cx="5775158" cy="3647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2800" dirty="0"/>
              <a:t>Eftersom ditt projekt är tillfälligt, är även din organisation – ni som jobbar i projektet – tillfällig  </a:t>
            </a:r>
          </a:p>
        </p:txBody>
      </p:sp>
    </p:spTree>
    <p:extLst>
      <p:ext uri="{BB962C8B-B14F-4D97-AF65-F5344CB8AC3E}">
        <p14:creationId xmlns:p14="http://schemas.microsoft.com/office/powerpoint/2010/main" val="261223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PlaneraGenomfUtvärder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75" y="4075018"/>
            <a:ext cx="5858100" cy="24885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34567" y="630988"/>
            <a:ext cx="7106085" cy="950475"/>
          </a:xfrm>
        </p:spPr>
        <p:txBody>
          <a:bodyPr/>
          <a:lstStyle/>
          <a:p>
            <a:r>
              <a:rPr lang="sv-SE" dirty="0"/>
              <a:t>Projektets struktur igen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4302" y="2095575"/>
            <a:ext cx="7939845" cy="36472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800" b="1" dirty="0"/>
              <a:t>Kan delas in i tre faser. Du ska: </a:t>
            </a:r>
          </a:p>
          <a:p>
            <a:pPr lvl="0"/>
            <a:r>
              <a:rPr lang="sv-SE" sz="2800" dirty="0"/>
              <a:t>planera ditt projekt</a:t>
            </a:r>
          </a:p>
          <a:p>
            <a:pPr lvl="0"/>
            <a:r>
              <a:rPr lang="sv-SE" sz="2800" dirty="0"/>
              <a:t>genomför det </a:t>
            </a:r>
          </a:p>
          <a:p>
            <a:pPr lvl="0"/>
            <a:r>
              <a:rPr lang="sv-SE" sz="2800" dirty="0"/>
              <a:t>och följ upp det</a:t>
            </a:r>
          </a:p>
        </p:txBody>
      </p:sp>
    </p:spTree>
    <p:extLst>
      <p:ext uri="{BB962C8B-B14F-4D97-AF65-F5344CB8AC3E}">
        <p14:creationId xmlns:p14="http://schemas.microsoft.com/office/powerpoint/2010/main" val="272110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JL_kap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01"/>
          <a:stretch/>
        </p:blipFill>
        <p:spPr>
          <a:xfrm>
            <a:off x="840388" y="1078271"/>
            <a:ext cx="8303611" cy="3619853"/>
          </a:xfrm>
          <a:prstGeom prst="rect">
            <a:avLst/>
          </a:prstGeom>
        </p:spPr>
      </p:pic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007C2C70-74F8-7A43-B57F-B4CD8541D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572" y="4690241"/>
            <a:ext cx="7062952" cy="9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9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örmån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160</Words>
  <Application>Microsoft Macintosh PowerPoint</Application>
  <PresentationFormat>Bildspel på skärmen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Rockwell</vt:lpstr>
      <vt:lpstr>Office-tema</vt:lpstr>
      <vt:lpstr>Anpassad formgivning</vt:lpstr>
      <vt:lpstr>1_Anpassad formgivning</vt:lpstr>
      <vt:lpstr>PowerPoint-presentation</vt:lpstr>
      <vt:lpstr>Vad är ett projekt?</vt:lpstr>
      <vt:lpstr>Projektets struktur</vt:lpstr>
      <vt:lpstr>Ett avgränsat mål</vt:lpstr>
      <vt:lpstr>Vara klart inom en viss tid</vt:lpstr>
      <vt:lpstr>En given ekonomisk ram</vt:lpstr>
      <vt:lpstr>En tillfällig projektorganisation </vt:lpstr>
      <vt:lpstr>Projektets struktur igen</vt:lpstr>
      <vt:lpstr>PowerPoint-presentation</vt:lpstr>
    </vt:vector>
  </TitlesOfParts>
  <Company>Anna Björnström form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Björnströ,</dc:creator>
  <cp:lastModifiedBy>Anna Björnström</cp:lastModifiedBy>
  <cp:revision>31</cp:revision>
  <dcterms:created xsi:type="dcterms:W3CDTF">2013-03-14T13:50:17Z</dcterms:created>
  <dcterms:modified xsi:type="dcterms:W3CDTF">2021-03-23T10:38:02Z</dcterms:modified>
</cp:coreProperties>
</file>