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7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4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8" autoAdjust="0"/>
    <p:restoredTop sz="94694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408" y="176"/>
      </p:cViewPr>
      <p:guideLst>
        <p:guide orient="horz" pos="3044"/>
        <p:guide pos="2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3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3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5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74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0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47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26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2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5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5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0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07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71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7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1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67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4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12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1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1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52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5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8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46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53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0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2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8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9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5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5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6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_MG_0033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8" y="3239883"/>
            <a:ext cx="4171056" cy="27795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826" y="708737"/>
            <a:ext cx="7684235" cy="950475"/>
          </a:xfrm>
        </p:spPr>
        <p:txBody>
          <a:bodyPr>
            <a:normAutofit/>
          </a:bodyPr>
          <a:lstStyle/>
          <a:p>
            <a:r>
              <a:rPr lang="sv-SE" dirty="0"/>
              <a:t>Projektgruppen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826" y="2015703"/>
            <a:ext cx="7684234" cy="364721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Projektledaren leder arbetet</a:t>
            </a:r>
          </a:p>
          <a:p>
            <a:pPr lvl="0"/>
            <a:r>
              <a:rPr lang="sv-SE" sz="2800" dirty="0"/>
              <a:t>Projektadministratören håller koll på administrationen</a:t>
            </a:r>
          </a:p>
          <a:p>
            <a:pPr lvl="0"/>
            <a:r>
              <a:rPr lang="sv-SE" sz="2800" dirty="0"/>
              <a:t>Övriga projekt-</a:t>
            </a:r>
            <a:br>
              <a:rPr lang="sv-SE" sz="2800" dirty="0"/>
            </a:br>
            <a:r>
              <a:rPr lang="sv-SE" sz="2800" dirty="0"/>
              <a:t>medlemmar bidrar </a:t>
            </a:r>
            <a:br>
              <a:rPr lang="sv-SE" sz="2800" dirty="0"/>
            </a:br>
            <a:r>
              <a:rPr lang="sv-SE" sz="2800" dirty="0"/>
              <a:t>med olika kunskaper </a:t>
            </a:r>
            <a:br>
              <a:rPr lang="sv-SE" sz="2800" dirty="0"/>
            </a:br>
            <a:r>
              <a:rPr lang="sv-SE" sz="2800" dirty="0"/>
              <a:t>och personligheter</a:t>
            </a:r>
          </a:p>
        </p:txBody>
      </p:sp>
    </p:spTree>
    <p:extLst>
      <p:ext uri="{BB962C8B-B14F-4D97-AF65-F5344CB8AC3E}">
        <p14:creationId xmlns:p14="http://schemas.microsoft.com/office/powerpoint/2010/main" val="5596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826" y="708737"/>
            <a:ext cx="7684235" cy="950475"/>
          </a:xfrm>
        </p:spPr>
        <p:txBody>
          <a:bodyPr>
            <a:normAutofit/>
          </a:bodyPr>
          <a:lstStyle/>
          <a:p>
            <a:r>
              <a:rPr lang="en-US" dirty="0" err="1"/>
              <a:t>Viktiga</a:t>
            </a:r>
            <a:r>
              <a:rPr lang="en-US" dirty="0"/>
              <a:t> </a:t>
            </a:r>
            <a:r>
              <a:rPr lang="en-US" dirty="0" err="1"/>
              <a:t>egenskaper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4508" y="2015703"/>
            <a:ext cx="7476552" cy="3647215"/>
          </a:xfrm>
        </p:spPr>
        <p:txBody>
          <a:bodyPr>
            <a:noAutofit/>
          </a:bodyPr>
          <a:lstStyle/>
          <a:p>
            <a:r>
              <a:rPr lang="en-US" sz="2800" dirty="0" err="1"/>
              <a:t>Att</a:t>
            </a:r>
            <a:r>
              <a:rPr lang="en-US" sz="2800" dirty="0"/>
              <a:t> </a:t>
            </a:r>
            <a:r>
              <a:rPr lang="en-US" sz="2800" dirty="0" err="1"/>
              <a:t>vara</a:t>
            </a:r>
            <a:r>
              <a:rPr lang="en-US" sz="2800" dirty="0"/>
              <a:t> </a:t>
            </a:r>
            <a:r>
              <a:rPr lang="en-US" sz="2800" dirty="0" err="1"/>
              <a:t>lyhörd</a:t>
            </a:r>
            <a:r>
              <a:rPr lang="en-US" sz="2800" dirty="0"/>
              <a:t> </a:t>
            </a:r>
            <a:r>
              <a:rPr lang="en-US" sz="2800" dirty="0" err="1"/>
              <a:t>och</a:t>
            </a:r>
            <a:r>
              <a:rPr lang="en-US" sz="2800" dirty="0"/>
              <a:t> </a:t>
            </a:r>
            <a:r>
              <a:rPr lang="en-US" sz="2800" dirty="0" err="1"/>
              <a:t>samarbetsvillig</a:t>
            </a:r>
            <a:r>
              <a:rPr lang="en-US" sz="2800" dirty="0"/>
              <a:t> </a:t>
            </a:r>
            <a:r>
              <a:rPr lang="en-US" sz="2800" dirty="0" err="1"/>
              <a:t>är</a:t>
            </a:r>
            <a:r>
              <a:rPr lang="en-US" sz="2800" dirty="0"/>
              <a:t> </a:t>
            </a:r>
            <a:r>
              <a:rPr lang="en-US" sz="2800" dirty="0" err="1"/>
              <a:t>egenskaper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är</a:t>
            </a:r>
            <a:r>
              <a:rPr lang="en-US" sz="2800" dirty="0"/>
              <a:t> </a:t>
            </a:r>
            <a:r>
              <a:rPr lang="en-US" sz="2800" dirty="0" err="1"/>
              <a:t>viktiga</a:t>
            </a:r>
            <a:r>
              <a:rPr lang="en-US" sz="2800" dirty="0"/>
              <a:t> </a:t>
            </a:r>
            <a:r>
              <a:rPr lang="en-US" sz="2800" dirty="0" err="1"/>
              <a:t>för</a:t>
            </a:r>
            <a:r>
              <a:rPr lang="en-US" sz="2800" dirty="0"/>
              <a:t> </a:t>
            </a:r>
            <a:r>
              <a:rPr lang="en-US" sz="2800" dirty="0" err="1"/>
              <a:t>alla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deltar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projekt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JL_kap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2"/>
          <a:stretch/>
        </p:blipFill>
        <p:spPr>
          <a:xfrm>
            <a:off x="599082" y="735881"/>
            <a:ext cx="8544917" cy="438265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77AC45A-3EA5-354B-9C5C-F4A3D944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67" y="5068614"/>
            <a:ext cx="6096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örmån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39</Words>
  <Application>Microsoft Macintosh PowerPoint</Application>
  <PresentationFormat>Bildspel på skärmen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Rockwell</vt:lpstr>
      <vt:lpstr>Office-tema</vt:lpstr>
      <vt:lpstr>Anpassad formgivning</vt:lpstr>
      <vt:lpstr>1_Anpassad formgivning</vt:lpstr>
      <vt:lpstr>PowerPoint-presentation</vt:lpstr>
      <vt:lpstr>Projektgruppen</vt:lpstr>
      <vt:lpstr>Viktiga egenskaper </vt:lpstr>
      <vt:lpstr>PowerPoint-presentation</vt:lpstr>
    </vt:vector>
  </TitlesOfParts>
  <Company>Anna Björnström form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Björnströ,</dc:creator>
  <cp:lastModifiedBy>Anna Björnström</cp:lastModifiedBy>
  <cp:revision>44</cp:revision>
  <dcterms:created xsi:type="dcterms:W3CDTF">2013-03-14T13:50:17Z</dcterms:created>
  <dcterms:modified xsi:type="dcterms:W3CDTF">2021-03-23T10:30:55Z</dcterms:modified>
</cp:coreProperties>
</file>