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7" r:id="rId4"/>
    <p:sldId id="258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4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94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696" y="176"/>
      </p:cViewPr>
      <p:guideLst>
        <p:guide orient="horz" pos="2994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3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3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5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74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0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47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26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2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5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5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0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07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71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7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1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67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4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12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1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1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52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5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8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46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53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0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2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8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9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5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5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6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Goodwill_8093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18" y="1669322"/>
            <a:ext cx="3358522" cy="503991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046" y="630988"/>
            <a:ext cx="8027709" cy="950475"/>
          </a:xfrm>
        </p:spPr>
        <p:txBody>
          <a:bodyPr/>
          <a:lstStyle/>
          <a:p>
            <a:r>
              <a:rPr lang="sv-SE" dirty="0"/>
              <a:t>Att samarbeta är en konst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6827" y="2095575"/>
            <a:ext cx="7684234" cy="364721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Att samarbeta handlar </a:t>
            </a:r>
            <a:br>
              <a:rPr lang="sv-SE" sz="2800" dirty="0"/>
            </a:br>
            <a:r>
              <a:rPr lang="sv-SE" sz="2800" dirty="0"/>
              <a:t>om att kommunicera, </a:t>
            </a:r>
            <a:br>
              <a:rPr lang="sv-SE" sz="2800" dirty="0"/>
            </a:br>
            <a:r>
              <a:rPr lang="sv-SE" sz="2800" dirty="0"/>
              <a:t>kompromissa, lyssna, </a:t>
            </a:r>
            <a:br>
              <a:rPr lang="sv-SE" sz="2800" dirty="0"/>
            </a:br>
            <a:r>
              <a:rPr lang="sv-SE" sz="2800" dirty="0"/>
              <a:t>acceptera </a:t>
            </a:r>
            <a:r>
              <a:rPr lang="sv-SE" sz="2800" dirty="0" err="1"/>
              <a:t>projektmed</a:t>
            </a:r>
            <a:r>
              <a:rPr lang="sv-SE" sz="2800" dirty="0"/>
              <a:t>-</a:t>
            </a:r>
            <a:br>
              <a:rPr lang="sv-SE" sz="2800" dirty="0"/>
            </a:br>
            <a:r>
              <a:rPr lang="sv-SE" sz="2800" dirty="0"/>
              <a:t>lemmarnas olikheter </a:t>
            </a:r>
            <a:br>
              <a:rPr lang="sv-SE" sz="2800" dirty="0"/>
            </a:br>
            <a:r>
              <a:rPr lang="sv-SE" sz="2800" dirty="0"/>
              <a:t>och att hjälpa varandra</a:t>
            </a:r>
          </a:p>
        </p:txBody>
      </p:sp>
    </p:spTree>
    <p:extLst>
      <p:ext uri="{BB962C8B-B14F-4D97-AF65-F5344CB8AC3E}">
        <p14:creationId xmlns:p14="http://schemas.microsoft.com/office/powerpoint/2010/main" val="5596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046" y="630988"/>
            <a:ext cx="8027709" cy="950475"/>
          </a:xfrm>
        </p:spPr>
        <p:txBody>
          <a:bodyPr/>
          <a:lstStyle/>
          <a:p>
            <a:r>
              <a:rPr lang="sv-SE" dirty="0"/>
              <a:t>Konflikt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0543" y="2095575"/>
            <a:ext cx="6446131" cy="364721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Vad har ni för förväntningar </a:t>
            </a:r>
            <a:br>
              <a:rPr lang="sv-SE" sz="2800" dirty="0"/>
            </a:br>
            <a:r>
              <a:rPr lang="sv-SE" sz="2800" dirty="0"/>
              <a:t>på varandra i gruppen? </a:t>
            </a:r>
          </a:p>
          <a:p>
            <a:pPr lvl="0"/>
            <a:r>
              <a:rPr lang="sv-SE" sz="2800" dirty="0"/>
              <a:t>Vad händer om det </a:t>
            </a:r>
            <a:br>
              <a:rPr lang="sv-SE" sz="2800" dirty="0"/>
            </a:br>
            <a:r>
              <a:rPr lang="sv-SE" sz="2800" dirty="0"/>
              <a:t>uppstår en konflikt </a:t>
            </a:r>
            <a:br>
              <a:rPr lang="sv-SE" sz="2800" dirty="0"/>
            </a:br>
            <a:r>
              <a:rPr lang="sv-SE" sz="2800" dirty="0"/>
              <a:t>i gruppen? </a:t>
            </a:r>
          </a:p>
        </p:txBody>
      </p:sp>
      <p:pic>
        <p:nvPicPr>
          <p:cNvPr id="4" name="Bildobjekt 3" descr="shutterstock_98281709_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52" y="2684717"/>
            <a:ext cx="3421124" cy="40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046" y="630988"/>
            <a:ext cx="8027709" cy="950475"/>
          </a:xfrm>
        </p:spPr>
        <p:txBody>
          <a:bodyPr/>
          <a:lstStyle/>
          <a:p>
            <a:r>
              <a:rPr lang="sv-SE" dirty="0"/>
              <a:t>Samarbetsavtal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50542" y="2095575"/>
            <a:ext cx="7316800" cy="3647215"/>
          </a:xfrm>
        </p:spPr>
        <p:txBody>
          <a:bodyPr>
            <a:noAutofit/>
          </a:bodyPr>
          <a:lstStyle/>
          <a:p>
            <a:r>
              <a:rPr lang="sv-SE" sz="2800" dirty="0"/>
              <a:t>För att undvika konflikter bör ni skriva ett samarbetsavtal. Det är ett dokument där ni skriver ned de regler som gäller i er projektgrupp</a:t>
            </a:r>
          </a:p>
        </p:txBody>
      </p:sp>
    </p:spTree>
    <p:extLst>
      <p:ext uri="{BB962C8B-B14F-4D97-AF65-F5344CB8AC3E}">
        <p14:creationId xmlns:p14="http://schemas.microsoft.com/office/powerpoint/2010/main" val="265068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3A9738BC-96FC-AE4B-840D-400721671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1"/>
          <a:stretch/>
        </p:blipFill>
        <p:spPr>
          <a:xfrm>
            <a:off x="641130" y="1148715"/>
            <a:ext cx="8502869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örmån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79</Words>
  <Application>Microsoft Macintosh PowerPoint</Application>
  <PresentationFormat>Bildspel på skärmen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Rockwell</vt:lpstr>
      <vt:lpstr>Office-tema</vt:lpstr>
      <vt:lpstr>Anpassad formgivning</vt:lpstr>
      <vt:lpstr>1_Anpassad formgivning</vt:lpstr>
      <vt:lpstr>PowerPoint-presentation</vt:lpstr>
      <vt:lpstr>Att samarbeta är en konst</vt:lpstr>
      <vt:lpstr>Konflikt</vt:lpstr>
      <vt:lpstr>Samarbetsavtal</vt:lpstr>
      <vt:lpstr>PowerPoint-presentation</vt:lpstr>
    </vt:vector>
  </TitlesOfParts>
  <Company>Anna Björnström form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Björnströ,</dc:creator>
  <cp:lastModifiedBy>Anna Björnström</cp:lastModifiedBy>
  <cp:revision>36</cp:revision>
  <dcterms:created xsi:type="dcterms:W3CDTF">2013-03-14T13:50:17Z</dcterms:created>
  <dcterms:modified xsi:type="dcterms:W3CDTF">2021-03-23T10:23:35Z</dcterms:modified>
</cp:coreProperties>
</file>