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3" r:id="rId3"/>
  </p:sldMasterIdLst>
  <p:sldIdLst>
    <p:sldId id="257" r:id="rId4"/>
    <p:sldId id="258" r:id="rId5"/>
    <p:sldId id="264" r:id="rId6"/>
    <p:sldId id="265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4">
          <p15:clr>
            <a:srgbClr val="A4A3A4"/>
          </p15:clr>
        </p15:guide>
        <p15:guide id="2" pos="29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94" autoAdjust="0"/>
  </p:normalViewPr>
  <p:slideViewPr>
    <p:cSldViewPr snapToGrid="0" snapToObjects="1" showGuides="1">
      <p:cViewPr varScale="1">
        <p:scale>
          <a:sx n="121" d="100"/>
          <a:sy n="121" d="100"/>
        </p:scale>
        <p:origin x="696" y="176"/>
      </p:cViewPr>
      <p:guideLst>
        <p:guide orient="horz" pos="3044"/>
        <p:guide pos="29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38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539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051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332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8743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814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309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47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261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63265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751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3574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044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1072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371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20766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6164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2678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4829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212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5217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41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25271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6751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187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54689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5334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804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7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629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8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997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795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57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80A3E-815C-C04F-A9E0-7F3D8D3F7592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9A4B-5CC2-BC41-9165-DE81C88512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46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C061-7EB4-9F45-AD79-0FA82458FF9A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AD022-2F9B-454B-9548-8787F138C9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43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467A9-DF18-5140-88EA-C39F4E504BBE}" type="datetimeFigureOut">
              <a:rPr lang="sv-SE" smtClean="0"/>
              <a:t>2021-03-23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405F9-AB73-2C40-9E06-9F2B70C96E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068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964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6826" y="708737"/>
            <a:ext cx="7684235" cy="950475"/>
          </a:xfrm>
        </p:spPr>
        <p:txBody>
          <a:bodyPr>
            <a:normAutofit/>
          </a:bodyPr>
          <a:lstStyle/>
          <a:p>
            <a:r>
              <a:rPr lang="sv-SE" dirty="0"/>
              <a:t>Varför möten?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38104" y="2015703"/>
            <a:ext cx="7212956" cy="3647215"/>
          </a:xfrm>
        </p:spPr>
        <p:txBody>
          <a:bodyPr>
            <a:noAutofit/>
          </a:bodyPr>
          <a:lstStyle/>
          <a:p>
            <a:r>
              <a:rPr lang="sv-SE" sz="2800" dirty="0"/>
              <a:t>För att informera om något</a:t>
            </a:r>
          </a:p>
          <a:p>
            <a:r>
              <a:rPr lang="sv-SE" sz="2800" dirty="0"/>
              <a:t>För att diskutera något</a:t>
            </a:r>
          </a:p>
          <a:p>
            <a:r>
              <a:rPr lang="sv-SE" sz="2800" dirty="0"/>
              <a:t>Stämma av en pågående aktivitet</a:t>
            </a:r>
          </a:p>
          <a:p>
            <a:r>
              <a:rPr lang="sv-SE" sz="2800" dirty="0"/>
              <a:t>Fatta beslut</a:t>
            </a:r>
          </a:p>
        </p:txBody>
      </p:sp>
    </p:spTree>
    <p:extLst>
      <p:ext uri="{BB962C8B-B14F-4D97-AF65-F5344CB8AC3E}">
        <p14:creationId xmlns:p14="http://schemas.microsoft.com/office/powerpoint/2010/main" val="55960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6826" y="708737"/>
            <a:ext cx="7684235" cy="950475"/>
          </a:xfrm>
        </p:spPr>
        <p:txBody>
          <a:bodyPr>
            <a:normAutofit/>
          </a:bodyPr>
          <a:lstStyle/>
          <a:p>
            <a:r>
              <a:rPr lang="sv-SE" dirty="0"/>
              <a:t>Mötets syfte och frekvens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38104" y="2015703"/>
            <a:ext cx="7212956" cy="3647215"/>
          </a:xfrm>
        </p:spPr>
        <p:txBody>
          <a:bodyPr>
            <a:noAutofit/>
          </a:bodyPr>
          <a:lstStyle/>
          <a:p>
            <a:pPr lvl="0"/>
            <a:r>
              <a:rPr lang="sv-SE" sz="2800" dirty="0"/>
              <a:t>Ett möte måste ha ett klart och tydligt syfte, deltagarna måste veta vad mötet ska handla om, så att de kan komma väl förberedda</a:t>
            </a:r>
          </a:p>
          <a:p>
            <a:pPr lvl="0"/>
            <a:r>
              <a:rPr lang="sv-SE" sz="2800" dirty="0"/>
              <a:t>Mellan mötena ska projekt-</a:t>
            </a:r>
            <a:br>
              <a:rPr lang="sv-SE" sz="2800" dirty="0"/>
            </a:br>
            <a:r>
              <a:rPr lang="sv-SE" sz="2800" dirty="0"/>
              <a:t>medlemmarna arbeta med sina ansvarsområden</a:t>
            </a:r>
          </a:p>
        </p:txBody>
      </p:sp>
    </p:spTree>
    <p:extLst>
      <p:ext uri="{BB962C8B-B14F-4D97-AF65-F5344CB8AC3E}">
        <p14:creationId xmlns:p14="http://schemas.microsoft.com/office/powerpoint/2010/main" val="386013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6826" y="708737"/>
            <a:ext cx="7684235" cy="1128316"/>
          </a:xfrm>
        </p:spPr>
        <p:txBody>
          <a:bodyPr>
            <a:normAutofit fontScale="90000"/>
          </a:bodyPr>
          <a:lstStyle/>
          <a:p>
            <a:r>
              <a:rPr lang="sv-SE" dirty="0"/>
              <a:t>Kallelse, dagordning </a:t>
            </a:r>
            <a:br>
              <a:rPr lang="sv-SE" dirty="0"/>
            </a:br>
            <a:r>
              <a:rPr lang="sv-SE" dirty="0"/>
              <a:t>och protokoll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06460" y="2183434"/>
            <a:ext cx="7356736" cy="3647215"/>
          </a:xfrm>
        </p:spPr>
        <p:txBody>
          <a:bodyPr>
            <a:noAutofit/>
          </a:bodyPr>
          <a:lstStyle/>
          <a:p>
            <a:r>
              <a:rPr lang="sv-SE" sz="2800" dirty="0"/>
              <a:t>Kallelsen, dagordningen ska komma ut i god tid så att alla kan förbereda sig</a:t>
            </a:r>
          </a:p>
          <a:p>
            <a:r>
              <a:rPr lang="sv-SE" sz="2800" dirty="0"/>
              <a:t>Projektadministratören är ofta sekreterare på mötet</a:t>
            </a:r>
          </a:p>
          <a:p>
            <a:r>
              <a:rPr lang="sv-SE" sz="2800" dirty="0"/>
              <a:t>Justeringsmännen granskar protokollet </a:t>
            </a:r>
          </a:p>
        </p:txBody>
      </p:sp>
      <p:pic>
        <p:nvPicPr>
          <p:cNvPr id="4" name="Bildobjekt 3" descr="dagordning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54"/>
          <a:stretch/>
        </p:blipFill>
        <p:spPr>
          <a:xfrm>
            <a:off x="5152112" y="4660523"/>
            <a:ext cx="3991888" cy="213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JL_kap9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99"/>
          <a:stretch/>
        </p:blipFill>
        <p:spPr>
          <a:xfrm>
            <a:off x="492309" y="670925"/>
            <a:ext cx="8651691" cy="4468634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2721809A-CC70-8B4F-A71A-F0C5EA1113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834" y="5139559"/>
            <a:ext cx="7420303" cy="519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9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örmån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</TotalTime>
  <Words>89</Words>
  <Application>Microsoft Macintosh PowerPoint</Application>
  <PresentationFormat>Bildspel på skärmen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Rockwell</vt:lpstr>
      <vt:lpstr>Office-tema</vt:lpstr>
      <vt:lpstr>Anpassad formgivning</vt:lpstr>
      <vt:lpstr>1_Anpassad formgivning</vt:lpstr>
      <vt:lpstr>PowerPoint-presentation</vt:lpstr>
      <vt:lpstr>Varför möten?</vt:lpstr>
      <vt:lpstr>Mötets syfte och frekvens</vt:lpstr>
      <vt:lpstr>Kallelse, dagordning  och protokoll</vt:lpstr>
      <vt:lpstr>PowerPoint-presentation</vt:lpstr>
    </vt:vector>
  </TitlesOfParts>
  <Company>Anna Björnström form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Björnströ,</dc:creator>
  <cp:lastModifiedBy>Anna Björnström</cp:lastModifiedBy>
  <cp:revision>46</cp:revision>
  <dcterms:created xsi:type="dcterms:W3CDTF">2013-03-14T13:50:17Z</dcterms:created>
  <dcterms:modified xsi:type="dcterms:W3CDTF">2021-03-23T10:41:24Z</dcterms:modified>
</cp:coreProperties>
</file>