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4" r:id="rId6"/>
    <p:sldId id="265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4">
          <p15:clr>
            <a:srgbClr val="A4A3A4"/>
          </p15:clr>
        </p15:guide>
        <p15:guide id="2" pos="29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94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696" y="176"/>
      </p:cViewPr>
      <p:guideLst>
        <p:guide orient="horz" pos="3044"/>
        <p:guide pos="29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3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05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32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74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814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309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47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261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6326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51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574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44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72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371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2076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616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2678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482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212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217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1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527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751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187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4689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33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04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9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9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9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57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46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43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68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96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6826" y="708737"/>
            <a:ext cx="7684235" cy="950475"/>
          </a:xfrm>
        </p:spPr>
        <p:txBody>
          <a:bodyPr>
            <a:normAutofit/>
          </a:bodyPr>
          <a:lstStyle/>
          <a:p>
            <a:r>
              <a:rPr lang="sv-SE" dirty="0"/>
              <a:t>Varför möten?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38104" y="2015703"/>
            <a:ext cx="7212956" cy="3647215"/>
          </a:xfrm>
        </p:spPr>
        <p:txBody>
          <a:bodyPr>
            <a:noAutofit/>
          </a:bodyPr>
          <a:lstStyle/>
          <a:p>
            <a:r>
              <a:rPr lang="sv-SE" sz="2800" dirty="0"/>
              <a:t>För att informera om något</a:t>
            </a:r>
          </a:p>
          <a:p>
            <a:r>
              <a:rPr lang="sv-SE" sz="2800" dirty="0"/>
              <a:t>För att diskutera något</a:t>
            </a:r>
          </a:p>
          <a:p>
            <a:r>
              <a:rPr lang="sv-SE" sz="2800" dirty="0"/>
              <a:t>Stämma av en pågående aktivitet</a:t>
            </a:r>
          </a:p>
          <a:p>
            <a:r>
              <a:rPr lang="sv-SE" sz="2800" dirty="0"/>
              <a:t>Fatta beslut</a:t>
            </a:r>
          </a:p>
        </p:txBody>
      </p:sp>
    </p:spTree>
    <p:extLst>
      <p:ext uri="{BB962C8B-B14F-4D97-AF65-F5344CB8AC3E}">
        <p14:creationId xmlns:p14="http://schemas.microsoft.com/office/powerpoint/2010/main" val="559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6826" y="708737"/>
            <a:ext cx="7684235" cy="950475"/>
          </a:xfrm>
        </p:spPr>
        <p:txBody>
          <a:bodyPr>
            <a:normAutofit/>
          </a:bodyPr>
          <a:lstStyle/>
          <a:p>
            <a:r>
              <a:rPr lang="sv-SE" dirty="0"/>
              <a:t>Mötets syfte och frekvens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38104" y="2015703"/>
            <a:ext cx="7212956" cy="3647215"/>
          </a:xfrm>
        </p:spPr>
        <p:txBody>
          <a:bodyPr>
            <a:noAutofit/>
          </a:bodyPr>
          <a:lstStyle/>
          <a:p>
            <a:pPr lvl="0"/>
            <a:r>
              <a:rPr lang="sv-SE" sz="2800" dirty="0"/>
              <a:t>Ett möte måste ha ett klart och tydligt syfte, deltagarna måste veta vad mötet ska handla om, så att de kan komma väl förberedda</a:t>
            </a:r>
          </a:p>
          <a:p>
            <a:pPr lvl="0"/>
            <a:r>
              <a:rPr lang="sv-SE" sz="2800" dirty="0"/>
              <a:t>Mellan mötena ska projekt-</a:t>
            </a:r>
            <a:br>
              <a:rPr lang="sv-SE" sz="2800" dirty="0"/>
            </a:br>
            <a:r>
              <a:rPr lang="sv-SE" sz="2800" dirty="0"/>
              <a:t>medlemmarna arbeta med sina ansvarsområden</a:t>
            </a:r>
          </a:p>
        </p:txBody>
      </p:sp>
    </p:spTree>
    <p:extLst>
      <p:ext uri="{BB962C8B-B14F-4D97-AF65-F5344CB8AC3E}">
        <p14:creationId xmlns:p14="http://schemas.microsoft.com/office/powerpoint/2010/main" val="386013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6826" y="708737"/>
            <a:ext cx="7684235" cy="1128316"/>
          </a:xfrm>
        </p:spPr>
        <p:txBody>
          <a:bodyPr>
            <a:normAutofit fontScale="90000"/>
          </a:bodyPr>
          <a:lstStyle/>
          <a:p>
            <a:r>
              <a:rPr lang="sv-SE" dirty="0"/>
              <a:t>Kallelse, dagordning </a:t>
            </a:r>
            <a:br>
              <a:rPr lang="sv-SE" dirty="0"/>
            </a:br>
            <a:r>
              <a:rPr lang="sv-SE" dirty="0"/>
              <a:t>och protokoll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6460" y="2183434"/>
            <a:ext cx="7356736" cy="3647215"/>
          </a:xfrm>
        </p:spPr>
        <p:txBody>
          <a:bodyPr>
            <a:noAutofit/>
          </a:bodyPr>
          <a:lstStyle/>
          <a:p>
            <a:r>
              <a:rPr lang="sv-SE" sz="2800" dirty="0"/>
              <a:t>Kallelsen, dagordningen ska komma ut i god tid så att alla kan förbereda sig</a:t>
            </a:r>
          </a:p>
          <a:p>
            <a:r>
              <a:rPr lang="sv-SE" sz="2800" dirty="0"/>
              <a:t>Projektadministratören är ofta sekreterare på mötet</a:t>
            </a:r>
          </a:p>
          <a:p>
            <a:r>
              <a:rPr lang="sv-SE" sz="2800" dirty="0"/>
              <a:t>Justeringsmännen granskar protokollet </a:t>
            </a:r>
          </a:p>
        </p:txBody>
      </p:sp>
      <p:pic>
        <p:nvPicPr>
          <p:cNvPr id="4" name="Bildobjekt 3" descr="dagordning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54"/>
          <a:stretch/>
        </p:blipFill>
        <p:spPr>
          <a:xfrm>
            <a:off x="5152112" y="4660523"/>
            <a:ext cx="3991888" cy="213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8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JL_kap9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99"/>
          <a:stretch/>
        </p:blipFill>
        <p:spPr>
          <a:xfrm>
            <a:off x="492309" y="670925"/>
            <a:ext cx="8651691" cy="4468634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2721809A-CC70-8B4F-A71A-F0C5EA111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5834" y="5139559"/>
            <a:ext cx="7420303" cy="51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9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</TotalTime>
  <Words>89</Words>
  <Application>Microsoft Macintosh PowerPoint</Application>
  <PresentationFormat>Bildspel på skärmen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Varför möten?</vt:lpstr>
      <vt:lpstr>Mötets syfte och frekvens</vt:lpstr>
      <vt:lpstr>Kallelse, dagordning  och protokoll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46</cp:revision>
  <dcterms:created xsi:type="dcterms:W3CDTF">2013-03-14T13:50:17Z</dcterms:created>
  <dcterms:modified xsi:type="dcterms:W3CDTF">2021-03-23T10:41:24Z</dcterms:modified>
</cp:coreProperties>
</file>