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3" r:id="rId3"/>
  </p:sldMasterIdLst>
  <p:sldIdLst>
    <p:sldId id="257" r:id="rId4"/>
    <p:sldId id="258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4">
          <p15:clr>
            <a:srgbClr val="A4A3A4"/>
          </p15:clr>
        </p15:guide>
        <p15:guide id="2" pos="28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02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1896" y="176"/>
      </p:cViewPr>
      <p:guideLst>
        <p:guide orient="horz" pos="3044"/>
        <p:guide pos="28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38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39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05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32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74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81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309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47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261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6326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51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574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044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72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371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2076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616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2678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482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212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217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41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527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751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187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468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33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04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7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29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8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9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9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57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46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43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6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96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046" y="630988"/>
            <a:ext cx="8027709" cy="950475"/>
          </a:xfrm>
        </p:spPr>
        <p:txBody>
          <a:bodyPr>
            <a:normAutofit/>
          </a:bodyPr>
          <a:lstStyle/>
          <a:p>
            <a:r>
              <a:rPr lang="sv-SE" dirty="0"/>
              <a:t>Hårt arbete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6827" y="2095575"/>
            <a:ext cx="7684234" cy="3647215"/>
          </a:xfrm>
        </p:spPr>
        <p:txBody>
          <a:bodyPr>
            <a:noAutofit/>
          </a:bodyPr>
          <a:lstStyle/>
          <a:p>
            <a:r>
              <a:rPr lang="sv-SE" sz="2800" dirty="0"/>
              <a:t>Idéer är du i behov av i många sammanhang, men det är sällan som idéer dyker upp som snilleblixtar. Ofta måste du jobba hårt för att få fram riktigt bra idéer</a:t>
            </a:r>
          </a:p>
        </p:txBody>
      </p:sp>
    </p:spTree>
    <p:extLst>
      <p:ext uri="{BB962C8B-B14F-4D97-AF65-F5344CB8AC3E}">
        <p14:creationId xmlns:p14="http://schemas.microsoft.com/office/powerpoint/2010/main" val="55960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citat1_kap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078" y="4759145"/>
            <a:ext cx="4456310" cy="19928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046" y="630988"/>
            <a:ext cx="8027709" cy="950475"/>
          </a:xfrm>
        </p:spPr>
        <p:txBody>
          <a:bodyPr/>
          <a:lstStyle/>
          <a:p>
            <a:r>
              <a:rPr lang="sv-SE" dirty="0"/>
              <a:t>Brainstorming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0543" y="2095575"/>
            <a:ext cx="7244909" cy="3647215"/>
          </a:xfrm>
        </p:spPr>
        <p:txBody>
          <a:bodyPr>
            <a:noAutofit/>
          </a:bodyPr>
          <a:lstStyle/>
          <a:p>
            <a:pPr lvl="0">
              <a:spcAft>
                <a:spcPts val="700"/>
              </a:spcAft>
            </a:pPr>
            <a:r>
              <a:rPr lang="sv-SE" sz="2800" dirty="0"/>
              <a:t>Används ofta inom näringslivet, exempelvis när man vill utveckla nya produkter eller skapa reklamkampanjer</a:t>
            </a:r>
          </a:p>
          <a:p>
            <a:pPr lvl="0"/>
            <a:r>
              <a:rPr lang="sv-SE" sz="2800" dirty="0"/>
              <a:t>Metoden är bra att använda för dig och dina projektmedlemmar när ni ska vaska fram er projektidé</a:t>
            </a:r>
          </a:p>
        </p:txBody>
      </p:sp>
    </p:spTree>
    <p:extLst>
      <p:ext uri="{BB962C8B-B14F-4D97-AF65-F5344CB8AC3E}">
        <p14:creationId xmlns:p14="http://schemas.microsoft.com/office/powerpoint/2010/main" val="103110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046" y="630988"/>
            <a:ext cx="8027709" cy="950475"/>
          </a:xfrm>
        </p:spPr>
        <p:txBody>
          <a:bodyPr/>
          <a:lstStyle/>
          <a:p>
            <a:r>
              <a:rPr lang="sv-SE" dirty="0"/>
              <a:t>Hur gör man?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0542" y="2095575"/>
            <a:ext cx="7316800" cy="3647215"/>
          </a:xfrm>
        </p:spPr>
        <p:txBody>
          <a:bodyPr>
            <a:noAutofit/>
          </a:bodyPr>
          <a:lstStyle/>
          <a:p>
            <a:pPr lvl="0"/>
            <a:r>
              <a:rPr lang="sv-SE" sz="2800" dirty="0"/>
              <a:t>En skriver ner alla idéer ni kommer på</a:t>
            </a:r>
          </a:p>
          <a:p>
            <a:pPr lvl="0"/>
            <a:r>
              <a:rPr lang="sv-SE" sz="2800" dirty="0"/>
              <a:t>En lapp för varje idé, knäppa som seriösa</a:t>
            </a:r>
          </a:p>
          <a:p>
            <a:pPr lvl="0"/>
            <a:r>
              <a:rPr lang="sv-SE" sz="2800" dirty="0"/>
              <a:t>Låt alla säga precis vad de tänker</a:t>
            </a:r>
          </a:p>
          <a:p>
            <a:pPr lvl="0"/>
            <a:r>
              <a:rPr lang="sv-SE" sz="2800" dirty="0"/>
              <a:t>Diskutera sedan alla idéer, gå igenom deras för- och nackdelar</a:t>
            </a:r>
          </a:p>
          <a:p>
            <a:pPr lvl="0"/>
            <a:r>
              <a:rPr lang="sv-SE" sz="2800" dirty="0"/>
              <a:t>Välj ut den idé som ni vill </a:t>
            </a:r>
            <a:br>
              <a:rPr lang="sv-SE" sz="2800" dirty="0"/>
            </a:br>
            <a:r>
              <a:rPr lang="sv-SE" sz="2800" dirty="0"/>
              <a:t>jobba med </a:t>
            </a:r>
          </a:p>
        </p:txBody>
      </p:sp>
      <p:pic>
        <p:nvPicPr>
          <p:cNvPr id="4" name="Bildobjekt 3" descr="postit_1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161" y="4256003"/>
            <a:ext cx="3449839" cy="260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8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FE83BE9C-77AC-D040-BB55-C746E81ABE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52"/>
          <a:stretch/>
        </p:blipFill>
        <p:spPr>
          <a:xfrm>
            <a:off x="599090" y="1148715"/>
            <a:ext cx="8544910" cy="4560570"/>
          </a:xfrm>
          <a:prstGeom prst="rect">
            <a:avLst/>
          </a:prstGeom>
        </p:spPr>
      </p:pic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5633AD32-4BD9-8C4A-8297-3BB14F74C3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161"/>
          <a:stretch/>
        </p:blipFill>
        <p:spPr>
          <a:xfrm>
            <a:off x="746234" y="1148715"/>
            <a:ext cx="8397766" cy="456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9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örmån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117</Words>
  <Application>Microsoft Macintosh PowerPoint</Application>
  <PresentationFormat>Bildspel på skärmen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Rockwell</vt:lpstr>
      <vt:lpstr>Office-tema</vt:lpstr>
      <vt:lpstr>Anpassad formgivning</vt:lpstr>
      <vt:lpstr>1_Anpassad formgivning</vt:lpstr>
      <vt:lpstr>PowerPoint-presentation</vt:lpstr>
      <vt:lpstr>Hårt arbete</vt:lpstr>
      <vt:lpstr>Brainstorming</vt:lpstr>
      <vt:lpstr>Hur gör man?</vt:lpstr>
      <vt:lpstr>PowerPoint-presentation</vt:lpstr>
    </vt:vector>
  </TitlesOfParts>
  <Company>Anna Björnström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Björnströ,</dc:creator>
  <cp:lastModifiedBy>Anna Björnström</cp:lastModifiedBy>
  <cp:revision>39</cp:revision>
  <dcterms:created xsi:type="dcterms:W3CDTF">2013-03-14T13:50:17Z</dcterms:created>
  <dcterms:modified xsi:type="dcterms:W3CDTF">2021-03-23T11:25:36Z</dcterms:modified>
</cp:coreProperties>
</file>