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3" r:id="rId3"/>
  </p:sldMasterIdLst>
  <p:sldIdLst>
    <p:sldId id="257" r:id="rId4"/>
    <p:sldId id="258" r:id="rId5"/>
    <p:sldId id="263" r:id="rId6"/>
    <p:sldId id="264" r:id="rId7"/>
    <p:sldId id="262" r:id="rId8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4">
          <p15:clr>
            <a:srgbClr val="A4A3A4"/>
          </p15:clr>
        </p15:guide>
        <p15:guide id="2" pos="28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702" autoAdjust="0"/>
  </p:normalViewPr>
  <p:slideViewPr>
    <p:cSldViewPr snapToGrid="0" snapToObjects="1" showGuides="1">
      <p:cViewPr varScale="1">
        <p:scale>
          <a:sx n="121" d="100"/>
          <a:sy n="121" d="100"/>
        </p:scale>
        <p:origin x="1896" y="176"/>
      </p:cViewPr>
      <p:guideLst>
        <p:guide orient="horz" pos="3044"/>
        <p:guide pos="28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438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539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051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3324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8743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814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309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0475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261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6326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751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3574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30447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1072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7371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20766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46164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42678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7482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212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2174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141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25271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6751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31873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54689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75334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804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074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629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58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97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795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257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646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43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68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96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046" y="630988"/>
            <a:ext cx="8027709" cy="950475"/>
          </a:xfrm>
        </p:spPr>
        <p:txBody>
          <a:bodyPr>
            <a:normAutofit/>
          </a:bodyPr>
          <a:lstStyle/>
          <a:p>
            <a:r>
              <a:rPr lang="sv-SE" dirty="0"/>
              <a:t>Hårt arbete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66827" y="2095575"/>
            <a:ext cx="7684234" cy="3647215"/>
          </a:xfrm>
        </p:spPr>
        <p:txBody>
          <a:bodyPr>
            <a:noAutofit/>
          </a:bodyPr>
          <a:lstStyle/>
          <a:p>
            <a:r>
              <a:rPr lang="sv-SE" sz="2800" dirty="0"/>
              <a:t>Idéer är du i behov av i många sammanhang, men det är sällan som idéer dyker upp som snilleblixtar. Ofta måste du jobba hårt för att få fram riktigt bra idéer</a:t>
            </a:r>
          </a:p>
        </p:txBody>
      </p:sp>
    </p:spTree>
    <p:extLst>
      <p:ext uri="{BB962C8B-B14F-4D97-AF65-F5344CB8AC3E}">
        <p14:creationId xmlns:p14="http://schemas.microsoft.com/office/powerpoint/2010/main" val="55960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citat1_kap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078" y="4759145"/>
            <a:ext cx="4456310" cy="199286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046" y="630988"/>
            <a:ext cx="8027709" cy="950475"/>
          </a:xfrm>
        </p:spPr>
        <p:txBody>
          <a:bodyPr/>
          <a:lstStyle/>
          <a:p>
            <a:r>
              <a:rPr lang="sv-SE" dirty="0"/>
              <a:t>Brainstorming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0543" y="2095575"/>
            <a:ext cx="7244909" cy="3647215"/>
          </a:xfrm>
        </p:spPr>
        <p:txBody>
          <a:bodyPr>
            <a:noAutofit/>
          </a:bodyPr>
          <a:lstStyle/>
          <a:p>
            <a:pPr lvl="0">
              <a:spcAft>
                <a:spcPts val="700"/>
              </a:spcAft>
            </a:pPr>
            <a:r>
              <a:rPr lang="sv-SE" sz="2800" dirty="0"/>
              <a:t>Används ofta inom näringslivet, exempelvis när man vill utveckla nya produkter eller skapa reklamkampanjer</a:t>
            </a:r>
          </a:p>
          <a:p>
            <a:pPr lvl="0"/>
            <a:r>
              <a:rPr lang="sv-SE" sz="2800" dirty="0"/>
              <a:t>Metoden är bra att använda för dig och dina projektmedlemmar när ni ska vaska fram er projektidé</a:t>
            </a:r>
          </a:p>
        </p:txBody>
      </p:sp>
    </p:spTree>
    <p:extLst>
      <p:ext uri="{BB962C8B-B14F-4D97-AF65-F5344CB8AC3E}">
        <p14:creationId xmlns:p14="http://schemas.microsoft.com/office/powerpoint/2010/main" val="1031101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046" y="630988"/>
            <a:ext cx="8027709" cy="950475"/>
          </a:xfrm>
        </p:spPr>
        <p:txBody>
          <a:bodyPr/>
          <a:lstStyle/>
          <a:p>
            <a:r>
              <a:rPr lang="sv-SE" dirty="0"/>
              <a:t>Hur gör man?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0542" y="2095575"/>
            <a:ext cx="7316800" cy="3647215"/>
          </a:xfrm>
        </p:spPr>
        <p:txBody>
          <a:bodyPr>
            <a:noAutofit/>
          </a:bodyPr>
          <a:lstStyle/>
          <a:p>
            <a:pPr lvl="0"/>
            <a:r>
              <a:rPr lang="sv-SE" sz="2800" dirty="0"/>
              <a:t>En skriver ner alla idéer ni kommer på</a:t>
            </a:r>
          </a:p>
          <a:p>
            <a:pPr lvl="0"/>
            <a:r>
              <a:rPr lang="sv-SE" sz="2800" dirty="0"/>
              <a:t>En lapp för varje idé, knäppa som seriösa</a:t>
            </a:r>
          </a:p>
          <a:p>
            <a:pPr lvl="0"/>
            <a:r>
              <a:rPr lang="sv-SE" sz="2800" dirty="0"/>
              <a:t>Låt alla säga precis vad de tänker</a:t>
            </a:r>
          </a:p>
          <a:p>
            <a:pPr lvl="0"/>
            <a:r>
              <a:rPr lang="sv-SE" sz="2800" dirty="0"/>
              <a:t>Diskutera sedan alla idéer, gå igenom deras för- och nackdelar</a:t>
            </a:r>
          </a:p>
          <a:p>
            <a:pPr lvl="0"/>
            <a:r>
              <a:rPr lang="sv-SE" sz="2800" dirty="0"/>
              <a:t>Välj ut den idé som ni vill </a:t>
            </a:r>
            <a:br>
              <a:rPr lang="sv-SE" sz="2800" dirty="0"/>
            </a:br>
            <a:r>
              <a:rPr lang="sv-SE" sz="2800" dirty="0"/>
              <a:t>jobba med </a:t>
            </a:r>
          </a:p>
        </p:txBody>
      </p:sp>
      <p:pic>
        <p:nvPicPr>
          <p:cNvPr id="4" name="Bildobjekt 3" descr="postit_15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161" y="4256003"/>
            <a:ext cx="3449839" cy="260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684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FE83BE9C-77AC-D040-BB55-C746E81ABE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552"/>
          <a:stretch/>
        </p:blipFill>
        <p:spPr>
          <a:xfrm>
            <a:off x="599090" y="1148715"/>
            <a:ext cx="8544910" cy="4560570"/>
          </a:xfrm>
          <a:prstGeom prst="rect">
            <a:avLst/>
          </a:prstGeom>
        </p:spPr>
      </p:pic>
      <p:pic>
        <p:nvPicPr>
          <p:cNvPr id="5" name="Bildobjekt 4" descr="En bild som visar text&#10;&#10;Automatiskt genererad beskrivning">
            <a:extLst>
              <a:ext uri="{FF2B5EF4-FFF2-40B4-BE49-F238E27FC236}">
                <a16:creationId xmlns:a16="http://schemas.microsoft.com/office/drawing/2014/main" id="{5633AD32-4BD9-8C4A-8297-3BB14F74C3A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161"/>
          <a:stretch/>
        </p:blipFill>
        <p:spPr>
          <a:xfrm>
            <a:off x="746234" y="1148715"/>
            <a:ext cx="8397766" cy="456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99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</TotalTime>
  <Words>117</Words>
  <Application>Microsoft Macintosh PowerPoint</Application>
  <PresentationFormat>Bildspel på skärmen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Calibri</vt:lpstr>
      <vt:lpstr>Rockwell</vt:lpstr>
      <vt:lpstr>Office-tema</vt:lpstr>
      <vt:lpstr>Anpassad formgivning</vt:lpstr>
      <vt:lpstr>1_Anpassad formgivning</vt:lpstr>
      <vt:lpstr>PowerPoint-presentation</vt:lpstr>
      <vt:lpstr>Hårt arbete</vt:lpstr>
      <vt:lpstr>Brainstorming</vt:lpstr>
      <vt:lpstr>Hur gör man?</vt:lpstr>
      <vt:lpstr>PowerPoint-presentation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39</cp:revision>
  <dcterms:created xsi:type="dcterms:W3CDTF">2013-03-14T13:50:17Z</dcterms:created>
  <dcterms:modified xsi:type="dcterms:W3CDTF">2021-03-23T11:25:36Z</dcterms:modified>
</cp:coreProperties>
</file>