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2" r:id="rId6"/>
  </p:sldIdLst>
  <p:sldSz cx="9144000" cy="6858000" type="screen4x3"/>
  <p:notesSz cx="6858000" cy="9144000"/>
  <p:defaultTextStyle>
    <a:defPPr>
      <a:defRPr lang="sv-S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4">
          <p15:clr>
            <a:srgbClr val="A4A3A4"/>
          </p15:clr>
        </p15:guide>
        <p15:guide id="2" pos="29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0"/>
    <p:restoredTop sz="93372"/>
  </p:normalViewPr>
  <p:slideViewPr>
    <p:cSldViewPr snapToGrid="0" snapToObjects="1">
      <p:cViewPr varScale="1">
        <p:scale>
          <a:sx n="126" d="100"/>
          <a:sy n="126" d="100"/>
        </p:scale>
        <p:origin x="1400" y="200"/>
      </p:cViewPr>
      <p:guideLst>
        <p:guide orient="horz" pos="3044"/>
        <p:guide pos="29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304ABB-4F6D-FE43-A87C-236F7F6C9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253BE-27FF-0145-A795-D375DBDF8349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DB3E40-C7EE-5D41-8D63-52D67216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DB721A-EFD9-1743-A0D2-66E0CBECB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DB7F-626D-F448-872B-D8BD01E3CEA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2685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61E953-36C3-AE44-87BE-80D38FA1D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F2849-499C-234A-B50F-15F13FDB1EC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AA3F01-8072-D842-92D2-4AEEA3E1A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9C6A5C-C88B-424B-A6BD-7714AF188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AB9BE-47F8-5F4A-84F8-B48234F5DD8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6872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A11BD66-D661-494F-85E2-584E1A027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02734-66F5-3047-B412-D28C85993A0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4032E6-7832-3E4D-BD1B-2E66FDE21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9CF3831-C13B-7F4F-B3AB-C2BA984C6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F0299-DC2C-2F48-A807-8F228CAF445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59142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DF6D59-94AF-E941-A1EB-FE178DDF9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F9768-2E8A-B64A-B7F5-34C1691D9981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E77AB0-6873-F343-8C62-C6C1A4DC9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5236264-BEB2-1140-ABF4-AF71AF96A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5953C-96DF-3E42-B52B-05E1210ACA4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50292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BD7227-46EC-124E-9928-F62485F5A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735F6-221B-FC4E-AAE6-C3A01B7939D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D7D7AC4-5AF8-6A49-91E9-B36398C48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5BFFBC-4B7F-7443-981A-A789314AB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DF917-DC39-8949-8D79-C222C9611C3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73154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C8E04E-CB08-4C47-B2F9-27F42510E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AB913-D747-5347-B9AB-5DB06008754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01A7D11-F497-C44E-B380-000A58A4D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7353EED-A54A-B749-97EF-9A9316FB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A64D1-CABD-674A-BCFF-A308AD3F90C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02679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F5142B26-6D82-954A-A354-09ED3849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FF647-3742-4B4E-9396-E8413B6E123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31F302A8-274E-3D43-B484-0881D604D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602C29DF-1F40-3248-9CF0-62EFCF2B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85E34-6B4D-DA42-90F6-FED7CE8F536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63605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8979734E-2514-BB41-993E-72E923472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F06A6-42B9-9C44-90C3-D1F58BA4857F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4B3498-386A-B949-809B-64F93ECF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C4932B2D-84EA-AC43-BE53-B4C6EB846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45B98-72E1-084A-8387-FF3B616DCC0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65836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0D502985-9994-6047-9503-FEC753F5A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AA86D-591B-D944-B5E9-EEAE3CF61F8C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958A0FD9-C2DE-5A42-A220-26603A968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20CB58C6-914F-8349-B872-F36FE624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FCBDA-1697-F543-A79F-02DC774C4B3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53739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6435F069-465E-B340-A3A1-95CA90B3D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A1B43-581B-3A42-A866-6D2F327BE2DA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C6D0E6BB-DEEA-994E-B806-6846323DC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17808B41-0E6D-884B-A544-5780C692B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70C9A-B77A-134A-8C7A-8E996AB2F4C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14322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00E8469B-4918-E946-B2A8-F09208350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23D1B-5C0A-1947-8E88-677489BE4EF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321EACC3-BD71-A140-AD4F-F91CB7B16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99B56F41-B052-D943-B35B-6BB95FE5C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A1DB4-601E-6648-A601-B83169549B6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14802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BAA426-F702-4744-9F30-D9E9CE2F0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871EE-F790-2A4D-844E-A943C1EDCAD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07B4233-FCA9-B548-81C5-EA1DB15D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7824C43-5C27-0744-AB97-36BEC1A3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C709F-7044-8C4C-9ACD-374080ACEE3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184449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4BC070F4-345F-0243-ACDB-63DF36046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81817-35DF-CD47-BDD9-CDF85016AE63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B292C565-A6ED-F344-8285-AD0F07E85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AB203DB2-0121-1440-A385-AEA8A0AE2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38C52-5A5A-084C-A9C2-66DB119B175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03767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58A556-802A-4341-9933-A870DCC2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BDCC-7453-BE49-95CD-7A3569BFEC23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F75F07-7F80-114E-B624-95D8C2024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18CF9B-F05E-4F4A-9D07-846B781F5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5F273-3419-504F-A448-5CBCC2F6B97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938943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8A7FDD-06DB-5546-AFA6-10042D74B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71086-2A58-4540-92FA-7DEC51467EF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41ABFB-FA29-2246-AC19-4BBD0774F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1A1D6CC-08E4-1548-9146-CE186AE0D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C7D05-539E-AF42-A588-709D7347AF7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80578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DEBD5588-3A25-5E44-956E-812A22380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ACA15-0C43-C14B-9C3C-B1A3B773EE84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472D929C-BBDF-3E4B-B523-1D5270349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A8612A18-B367-1144-8E66-0E71295D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CD993-E212-3B4E-A630-FAC00EA6370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509931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BD500C-53E1-674E-846F-E986F1467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AC06B-D10D-914B-8E06-C95DC381B4D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7941D2-9815-D944-A3D1-B53B266C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5C8BB9-3D39-F245-AA30-11DDC1BC2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9D33F-DD88-7C4B-8EEA-E0B9922DB76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220630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D0A132-25DC-184A-81CD-99DBFE668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0F32-2D0D-7D49-85B0-B6EF0EDFD203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3668C7-CA86-5B4C-990F-03BC7990A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61EAD6-ECA9-1A47-8960-2682AA9AB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19AD-F63D-EB47-BE49-02F29C7A832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187159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DBC2394-53D7-2149-81D0-A745A724B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72BCC-EFFC-8D45-B879-D3BEEA5B638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4B4368-2E8B-094F-AD63-1421564AF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D897F5-C9F9-BA4C-8448-FDE5B3263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9E75-7194-F947-AC81-78A6A1EB1E2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437119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2D31DD95-99D5-1F47-9F59-85823732B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B9943-ABBC-1A44-B743-6ECA890D20A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68F7315D-1FE1-164B-9721-E6337256D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027F53C6-0070-9B45-BD2C-D7CBD9603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6DB5E-563B-1945-87F7-D265723C7CE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503121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B6BC9C6-8B81-CD40-A47A-D43852A45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59278-3D8F-994C-9FE7-9958A846F83D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AB50C671-E07F-CC4E-981E-27F72B7E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DA6399A-11CF-8541-B424-CEE6782F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6FE5F-4D54-A84F-AAFB-D760F94ECA0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37478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5A6B25A8-F515-204F-8A4E-A39019DDF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770DA-0204-6848-80A5-3B4766458356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807B1D62-4B84-BE4F-81CE-5B4606B9F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1D07CC46-B71C-9643-9AE8-C41A8F7C2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20EA8-1FF2-EE40-A904-1AA6AB886DB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2231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FA3546-5AEA-6E40-94A0-114FB01BA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9C6B7-7B67-434B-B2AC-76EF5F8C033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330C8FE-93AB-5C43-8ED5-849CA8609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312C3A-46B5-7E44-85AD-5223A8596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A0AE0-FCF0-7F48-801C-8C2A642C3DA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847420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9D2CA792-E262-9849-9636-552C936AF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85FA4-EA3F-ED41-B4A4-BAAD4F246C5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4A43D5F8-367F-A449-A4D6-33CACFC56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B8663B09-D9B6-9B40-A82E-5C328C17A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17D39-D5AF-BA44-BA7B-A935376AB1E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821749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5BCC85AC-CB93-A847-9629-7E49EB702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F8BC0-9653-884C-B6A1-B3240AB2660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F1CCF4A4-0432-3640-9F87-C1BC748BC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04BD6F5-12E8-3041-A9C3-A6CAB1160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D5794-B329-B14A-96F1-743417FF0FE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433877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BB2D2C0B-C0DD-374F-9006-796899FE6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9CF48-6E5B-5049-97C1-73953E448CDD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96EF2050-2736-3E4E-812B-7CE1B73E4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DE968EA1-9304-D34A-8875-22D7FF2B2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EDF9B-60C4-A148-84E9-81B9DB0791F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672220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D91588-7838-634F-926D-63973B6F9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153B3-41E8-C847-9211-BFA6F7AE0D2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EF32EE-8D80-FD4C-85DA-BB18F002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7B4672-7524-FE49-BB89-28B4E4137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D64C-8872-D84B-A498-30DEB79C394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92075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6C9C67-E58F-864D-A7AB-3E2ACD563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D24B9-4272-624B-BED1-82BEF3BF5B8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5C7A2C9-7C36-3345-BF5C-E49E89D44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94443E-8F73-7946-B943-9FDA8E979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3A326-F883-6D4C-88E4-82CD5E7E5B9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1624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63C85533-A521-D547-A09B-1179F5DBE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57EC-FB8D-7C45-B419-81241D23DDCF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13015A8A-0CC1-1043-B5E3-275E5487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05AD1D70-E47C-5242-9F36-4A5C0B49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142F-1E1D-C042-87F5-C2C75DFA3A3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5820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54BE512-086E-354F-B693-BC2CEFEFB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298DE-DE35-1249-A415-38C6832350B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DFAC64BB-FA2A-8343-B409-3769B92AF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089DB49-04DB-C844-9D86-BCF4F6CB1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3E56-CA49-1F4D-87B6-0CC4F319CD9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42881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35B8A93B-5723-4A41-8319-5FB7981DE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E9850-DD58-0D47-87DD-08670684921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9EE5B7B6-4C3C-A74E-B68B-67A682AAB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AB65FBA9-2BA5-CF4B-A8DE-2BD7E9DD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2AB13-D3D8-774E-8E23-AC741B08494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6011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4159C9C4-B924-0043-A941-DB685AF4E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90FE2-926F-404D-8F9E-A65EAAA3057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4660B482-FE32-7543-B1F8-89DC8130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E105E0E0-128B-CF4E-91D1-97BAD215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42783-90B9-CC4A-8183-4544F978471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5794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940FC8A5-EDC6-D04D-9E8A-82D230FFC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0CF86-E32C-B04B-AA2A-073EB1703A91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5151B4C7-FF28-C04D-86DB-034860CEA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EE38488B-A14B-8F41-B683-7101B1FDA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F63AB-4289-214E-92B3-E7C4CDD85A7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85452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1301A612-C73C-B541-8C7A-835F366CD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45098-DE81-4F42-9269-B277AD09C0A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A9BA66EB-A804-3540-9DCD-318B61697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3FADF91D-25B1-1E4B-A8DC-33F36790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0EF14-22AD-5949-8596-46C273F376D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3892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3F59B82A-2BA5-B349-8FCA-77DF410FDD3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FC7A91A8-9E76-EB4B-82EA-FFC466BD72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54E735-D8BD-4547-91CB-8D4AAC9B8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2650E76-4F20-B141-BB02-679D4D71ECA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AAB035-9ED8-0B4B-8632-0D59B543C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94D1DA-0282-E24E-BDDC-5A36121437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BD15BD-84A3-894A-A419-AD9F8637509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tshållare för rubrik 1">
            <a:extLst>
              <a:ext uri="{FF2B5EF4-FFF2-40B4-BE49-F238E27FC236}">
                <a16:creationId xmlns:a16="http://schemas.microsoft.com/office/drawing/2014/main" id="{279E2165-A603-E145-80FA-670BE13BE9A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3315" name="Platshållare för text 2">
            <a:extLst>
              <a:ext uri="{FF2B5EF4-FFF2-40B4-BE49-F238E27FC236}">
                <a16:creationId xmlns:a16="http://schemas.microsoft.com/office/drawing/2014/main" id="{09FD52C5-85E0-DA4A-BE89-671C1AA81E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E78326B-EEE5-3142-A436-E71FD3793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0978017-73BC-DA4D-B5D2-B35FA4414393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D18697-97DD-884D-9308-1D9D1D89D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8FFF71-5209-084E-AA63-68837FBAF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8A24337-CBB8-D044-9787-F9AD8364D55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tshållare för rubrik 1">
            <a:extLst>
              <a:ext uri="{FF2B5EF4-FFF2-40B4-BE49-F238E27FC236}">
                <a16:creationId xmlns:a16="http://schemas.microsoft.com/office/drawing/2014/main" id="{0319225B-3970-C84B-8681-1F052B518B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26627" name="Platshållare för text 2">
            <a:extLst>
              <a:ext uri="{FF2B5EF4-FFF2-40B4-BE49-F238E27FC236}">
                <a16:creationId xmlns:a16="http://schemas.microsoft.com/office/drawing/2014/main" id="{99ED1FDE-A4D7-924F-9E51-F5F1FE0E37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2E91949-DD24-4447-9F74-B75EFE9E2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9771A5-A530-3545-8C56-1E0FC115B1B6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E21A59-49F6-C649-8A52-864346F7E0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FD9C36-8AA0-6D45-896B-4A69343C3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AEED3B6-A516-1F4F-A389-CBF4107C289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ubrik 1">
            <a:extLst>
              <a:ext uri="{FF2B5EF4-FFF2-40B4-BE49-F238E27FC236}">
                <a16:creationId xmlns:a16="http://schemas.microsoft.com/office/drawing/2014/main" id="{AB19B188-63C9-664C-9229-18ECF843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708025"/>
            <a:ext cx="7685087" cy="950913"/>
          </a:xfrm>
        </p:spPr>
        <p:txBody>
          <a:bodyPr/>
          <a:lstStyle/>
          <a:p>
            <a:pPr eaLnBrk="1" hangingPunct="1"/>
            <a:r>
              <a:rPr lang="sv-SE" altLang="sv-SE"/>
              <a:t>Projektledarens ansvar</a:t>
            </a:r>
          </a:p>
        </p:txBody>
      </p:sp>
      <p:sp>
        <p:nvSpPr>
          <p:cNvPr id="39939" name="Platshållare för innehåll 2">
            <a:extLst>
              <a:ext uri="{FF2B5EF4-FFF2-40B4-BE49-F238E27FC236}">
                <a16:creationId xmlns:a16="http://schemas.microsoft.com/office/drawing/2014/main" id="{34F32E55-1181-0E43-8873-B10AE27EB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2016125"/>
            <a:ext cx="7685087" cy="4165600"/>
          </a:xfrm>
        </p:spPr>
        <p:txBody>
          <a:bodyPr/>
          <a:lstStyle/>
          <a:p>
            <a:pPr eaLnBrk="1" hangingPunct="1"/>
            <a:r>
              <a:rPr lang="sv-SE" altLang="sv-SE" sz="2800"/>
              <a:t>Formulera tydliga mål</a:t>
            </a:r>
          </a:p>
          <a:p>
            <a:pPr eaLnBrk="1" hangingPunct="1"/>
            <a:r>
              <a:rPr lang="sv-SE" altLang="sv-SE" sz="2800"/>
              <a:t>Delegera</a:t>
            </a:r>
          </a:p>
          <a:p>
            <a:pPr eaLnBrk="1" hangingPunct="1"/>
            <a:r>
              <a:rPr lang="sv-SE" altLang="sv-SE" sz="2800"/>
              <a:t>Ge beröm och konstruktiv kritik</a:t>
            </a:r>
          </a:p>
          <a:p>
            <a:pPr eaLnBrk="1" hangingPunct="1"/>
            <a:r>
              <a:rPr lang="sv-SE" altLang="sv-SE" sz="2800"/>
              <a:t>Föregå med gott exempel</a:t>
            </a:r>
          </a:p>
          <a:p>
            <a:pPr eaLnBrk="1" hangingPunct="1"/>
            <a:r>
              <a:rPr lang="sv-SE" altLang="sv-SE" sz="2800"/>
              <a:t>Var rättvis</a:t>
            </a:r>
          </a:p>
          <a:p>
            <a:pPr eaLnBrk="1" hangingPunct="1"/>
            <a:r>
              <a:rPr lang="sv-SE" altLang="sv-SE" sz="2800"/>
              <a:t>Lyssna på dina medarbetare</a:t>
            </a:r>
          </a:p>
          <a:p>
            <a:pPr eaLnBrk="1" hangingPunct="1"/>
            <a:r>
              <a:rPr lang="sv-SE" altLang="sv-SE" sz="2800"/>
              <a:t>Tillåt misslyckanden</a:t>
            </a:r>
          </a:p>
          <a:p>
            <a:pPr eaLnBrk="1" hangingPunct="1"/>
            <a:r>
              <a:rPr lang="sv-SE" altLang="sv-SE" sz="2800"/>
              <a:t>Var tydlig</a:t>
            </a:r>
          </a:p>
        </p:txBody>
      </p:sp>
      <p:pic>
        <p:nvPicPr>
          <p:cNvPr id="39940" name="Bildobjekt 3" descr="citat_kap14.png">
            <a:extLst>
              <a:ext uri="{FF2B5EF4-FFF2-40B4-BE49-F238E27FC236}">
                <a16:creationId xmlns:a16="http://schemas.microsoft.com/office/drawing/2014/main" id="{FF8038B5-C85F-CE4D-902C-42CEDACC3E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5122863"/>
            <a:ext cx="3284537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Bildobjekt 1" descr="JL_kap14.png">
            <a:extLst>
              <a:ext uri="{FF2B5EF4-FFF2-40B4-BE49-F238E27FC236}">
                <a16:creationId xmlns:a16="http://schemas.microsoft.com/office/drawing/2014/main" id="{D2DB85E6-E14E-8B46-82B4-ADFB4772EAD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47"/>
          <a:stretch/>
        </p:blipFill>
        <p:spPr bwMode="auto">
          <a:xfrm>
            <a:off x="854075" y="819150"/>
            <a:ext cx="828992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76E88378-3D81-C640-A725-4545AE295A4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777" t="79964" r="14685" b="6669"/>
          <a:stretch/>
        </p:blipFill>
        <p:spPr>
          <a:xfrm>
            <a:off x="1453197" y="4876800"/>
            <a:ext cx="7690804" cy="6972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</TotalTime>
  <Words>25</Words>
  <Application>Microsoft Macintosh PowerPoint</Application>
  <PresentationFormat>Bildspel på skärmen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Projektledarens ansvar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53</cp:revision>
  <dcterms:created xsi:type="dcterms:W3CDTF">2013-03-14T13:50:17Z</dcterms:created>
  <dcterms:modified xsi:type="dcterms:W3CDTF">2021-03-23T11:31:52Z</dcterms:modified>
</cp:coreProperties>
</file>