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sldIdLst>
    <p:sldId id="257" r:id="rId4"/>
    <p:sldId id="258" r:id="rId5"/>
    <p:sldId id="263" r:id="rId6"/>
    <p:sldId id="262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4">
          <p15:clr>
            <a:srgbClr val="A4A3A4"/>
          </p15:clr>
        </p15:guide>
        <p15:guide id="2" pos="29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94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896" y="176"/>
      </p:cViewPr>
      <p:guideLst>
        <p:guide orient="horz" pos="3044"/>
        <p:guide pos="2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38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39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05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2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74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81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30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47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26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32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5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574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04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07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371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07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616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267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482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212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17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41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527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751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187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468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533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04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74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29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8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97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95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57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46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68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96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hutterstock_2013176_SWOT_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5" y="3598261"/>
            <a:ext cx="4143656" cy="32597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826" y="708737"/>
            <a:ext cx="7684235" cy="950475"/>
          </a:xfrm>
        </p:spPr>
        <p:txBody>
          <a:bodyPr>
            <a:normAutofit/>
          </a:bodyPr>
          <a:lstStyle/>
          <a:p>
            <a:r>
              <a:rPr lang="sv-SE" dirty="0"/>
              <a:t>SWOT-analys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2496" y="2015703"/>
            <a:ext cx="7468564" cy="2281405"/>
          </a:xfrm>
        </p:spPr>
        <p:txBody>
          <a:bodyPr>
            <a:noAutofit/>
          </a:bodyPr>
          <a:lstStyle/>
          <a:p>
            <a:pPr lvl="0"/>
            <a:r>
              <a:rPr lang="sv-SE" sz="2800" dirty="0"/>
              <a:t>S står för </a:t>
            </a:r>
            <a:r>
              <a:rPr lang="sv-SE" sz="2800" dirty="0" err="1"/>
              <a:t>strengths</a:t>
            </a:r>
            <a:r>
              <a:rPr lang="sv-SE" sz="2800" dirty="0"/>
              <a:t>, d.v.s. styrkor</a:t>
            </a:r>
          </a:p>
          <a:p>
            <a:pPr lvl="0"/>
            <a:r>
              <a:rPr lang="sv-SE" sz="2800" dirty="0"/>
              <a:t>W står för </a:t>
            </a:r>
            <a:r>
              <a:rPr lang="sv-SE" sz="2800" dirty="0" err="1"/>
              <a:t>weaknesses</a:t>
            </a:r>
            <a:r>
              <a:rPr lang="sv-SE" sz="2800" dirty="0"/>
              <a:t>, d.v.s. svagheter </a:t>
            </a:r>
          </a:p>
          <a:p>
            <a:pPr lvl="0"/>
            <a:r>
              <a:rPr lang="sv-SE" sz="2800" dirty="0"/>
              <a:t>O står för </a:t>
            </a:r>
            <a:r>
              <a:rPr lang="sv-SE" sz="2800" dirty="0" err="1"/>
              <a:t>opportunities</a:t>
            </a:r>
            <a:r>
              <a:rPr lang="sv-SE" sz="2800" dirty="0"/>
              <a:t>, d.v.s. möjligheter</a:t>
            </a:r>
          </a:p>
          <a:p>
            <a:pPr lvl="0"/>
            <a:r>
              <a:rPr lang="sv-SE" sz="2800" dirty="0"/>
              <a:t>T står för </a:t>
            </a:r>
            <a:r>
              <a:rPr lang="sv-SE" sz="2800" dirty="0" err="1"/>
              <a:t>threats</a:t>
            </a:r>
            <a:r>
              <a:rPr lang="sv-SE" sz="2800" dirty="0"/>
              <a:t>, d.v.s. hot</a:t>
            </a:r>
          </a:p>
        </p:txBody>
      </p:sp>
    </p:spTree>
    <p:extLst>
      <p:ext uri="{BB962C8B-B14F-4D97-AF65-F5344CB8AC3E}">
        <p14:creationId xmlns:p14="http://schemas.microsoft.com/office/powerpoint/2010/main" val="55960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826" y="708737"/>
            <a:ext cx="7684235" cy="950475"/>
          </a:xfrm>
        </p:spPr>
        <p:txBody>
          <a:bodyPr>
            <a:normAutofit/>
          </a:bodyPr>
          <a:lstStyle/>
          <a:p>
            <a:r>
              <a:rPr lang="sv-SE" dirty="0"/>
              <a:t>Parera och utnyttja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2496" y="2015703"/>
            <a:ext cx="4736748" cy="3623252"/>
          </a:xfrm>
        </p:spPr>
        <p:txBody>
          <a:bodyPr>
            <a:noAutofit/>
          </a:bodyPr>
          <a:lstStyle/>
          <a:p>
            <a:r>
              <a:rPr lang="sv-SE" sz="2800" dirty="0"/>
              <a:t>När du gjort SWOT-analysen ska du beskriva hur du kan göra för att parera hot och svagheter och hur du kan utnyttja möjligheter och styrkor</a:t>
            </a:r>
          </a:p>
        </p:txBody>
      </p:sp>
      <p:pic>
        <p:nvPicPr>
          <p:cNvPr id="4" name="Bildobjekt 3" descr="shutterstock_94375078_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92" y="2015703"/>
            <a:ext cx="3063393" cy="45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6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13087ED-41B2-AB41-937F-33632A33D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0"/>
          <a:stretch/>
        </p:blipFill>
        <p:spPr>
          <a:xfrm>
            <a:off x="575118" y="1148715"/>
            <a:ext cx="8568882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9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örmån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77</Words>
  <Application>Microsoft Macintosh PowerPoint</Application>
  <PresentationFormat>Bildspel på skärmen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Calibri</vt:lpstr>
      <vt:lpstr>Rockwell</vt:lpstr>
      <vt:lpstr>Office-tema</vt:lpstr>
      <vt:lpstr>Anpassad formgivning</vt:lpstr>
      <vt:lpstr>1_Anpassad formgivning</vt:lpstr>
      <vt:lpstr>PowerPoint-presentation</vt:lpstr>
      <vt:lpstr>SWOT-analys</vt:lpstr>
      <vt:lpstr>Parera och utnyttja</vt:lpstr>
      <vt:lpstr>PowerPoint-presentation</vt:lpstr>
    </vt:vector>
  </TitlesOfParts>
  <Company>Anna Björnström form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Björnströ,</dc:creator>
  <cp:lastModifiedBy>Anna Björnström</cp:lastModifiedBy>
  <cp:revision>48</cp:revision>
  <dcterms:created xsi:type="dcterms:W3CDTF">2013-03-14T13:50:17Z</dcterms:created>
  <dcterms:modified xsi:type="dcterms:W3CDTF">2021-03-23T10:47:12Z</dcterms:modified>
</cp:coreProperties>
</file>