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73" r:id="rId3"/>
  </p:sldMasterIdLst>
  <p:sldIdLst>
    <p:sldId id="257" r:id="rId4"/>
    <p:sldId id="258" r:id="rId5"/>
    <p:sldId id="262" r:id="rId6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4">
          <p15:clr>
            <a:srgbClr val="A4A3A4"/>
          </p15:clr>
        </p15:guide>
        <p15:guide id="2" pos="29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716" autoAdjust="0"/>
  </p:normalViewPr>
  <p:slideViewPr>
    <p:cSldViewPr snapToGrid="0" snapToObjects="1" showGuides="1">
      <p:cViewPr varScale="1">
        <p:scale>
          <a:sx n="121" d="100"/>
          <a:sy n="121" d="100"/>
        </p:scale>
        <p:origin x="1896" y="176"/>
      </p:cViewPr>
      <p:guideLst>
        <p:guide orient="horz" pos="3044"/>
        <p:guide pos="29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438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539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605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324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7434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94814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309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0475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261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63265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751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3574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30447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72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73711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2076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46164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42678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7482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212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217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5141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2527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67518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187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54689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75334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8048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74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29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588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997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795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257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80A3E-815C-C04F-A9E0-7F3D8D3F7592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79A4B-5CC2-BC41-9165-DE81C88512B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646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C061-7EB4-9F45-AD79-0FA82458FF9A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AD022-2F9B-454B-9548-8787F138C9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43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467A9-DF18-5140-88EA-C39F4E504BBE}" type="datetimeFigureOut">
              <a:rPr lang="sv-SE" smtClean="0"/>
              <a:t>2021-03-23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05F9-AB73-2C40-9E06-9F2B70C96E4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68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696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6826" y="865548"/>
            <a:ext cx="7684235" cy="950475"/>
          </a:xfrm>
        </p:spPr>
        <p:txBody>
          <a:bodyPr>
            <a:normAutofit fontScale="90000"/>
          </a:bodyPr>
          <a:lstStyle/>
          <a:p>
            <a:r>
              <a:rPr lang="sv-SE" dirty="0"/>
              <a:t>Lagstiftning när det gäller idéer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6826" y="2015703"/>
            <a:ext cx="7684234" cy="3647215"/>
          </a:xfrm>
        </p:spPr>
        <p:txBody>
          <a:bodyPr>
            <a:noAutofit/>
          </a:bodyPr>
          <a:lstStyle/>
          <a:p>
            <a:pPr>
              <a:spcAft>
                <a:spcPts val="100"/>
              </a:spcAft>
            </a:pPr>
            <a:r>
              <a:rPr lang="sv-SE" sz="2800" dirty="0"/>
              <a:t>Patent. Skyddet gäller i 20 år</a:t>
            </a:r>
          </a:p>
          <a:p>
            <a:pPr>
              <a:spcAft>
                <a:spcPts val="100"/>
              </a:spcAft>
            </a:pPr>
            <a:r>
              <a:rPr lang="sv-SE" sz="2800" dirty="0"/>
              <a:t>Designskydd. Skyddet gäller fem år i taget och max för 25 år</a:t>
            </a:r>
          </a:p>
          <a:p>
            <a:pPr>
              <a:spcAft>
                <a:spcPts val="100"/>
              </a:spcAft>
            </a:pPr>
            <a:r>
              <a:rPr lang="sv-SE" sz="2800" dirty="0"/>
              <a:t>Varumärkesskydd. Skyddet kan förlängas hur långe som helst</a:t>
            </a:r>
          </a:p>
          <a:p>
            <a:pPr>
              <a:spcAft>
                <a:spcPts val="100"/>
              </a:spcAft>
            </a:pPr>
            <a:r>
              <a:rPr lang="sv-SE" sz="2800" dirty="0"/>
              <a:t>Upphovsrätt. Upphovsmannens verk är skyddat t.o.m. 70 år efter sin död</a:t>
            </a:r>
          </a:p>
        </p:txBody>
      </p:sp>
    </p:spTree>
    <p:extLst>
      <p:ext uri="{BB962C8B-B14F-4D97-AF65-F5344CB8AC3E}">
        <p14:creationId xmlns:p14="http://schemas.microsoft.com/office/powerpoint/2010/main" val="559604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02C89948-F722-1048-B9BB-2BB1E7DACE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14"/>
          <a:stretch/>
        </p:blipFill>
        <p:spPr>
          <a:xfrm>
            <a:off x="623046" y="1148715"/>
            <a:ext cx="8520954" cy="456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99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örmån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1201</TotalTime>
  <Words>52</Words>
  <Application>Microsoft Macintosh PowerPoint</Application>
  <PresentationFormat>Bildspel på skärmen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Arial</vt:lpstr>
      <vt:lpstr>Calibri</vt:lpstr>
      <vt:lpstr>Rockwell</vt:lpstr>
      <vt:lpstr>Office-tema</vt:lpstr>
      <vt:lpstr>Anpassad formgivning</vt:lpstr>
      <vt:lpstr>1_Anpassad formgivning</vt:lpstr>
      <vt:lpstr>PowerPoint-presentation</vt:lpstr>
      <vt:lpstr>Lagstiftning när det gäller idéer </vt:lpstr>
      <vt:lpstr>PowerPoint-presentation</vt:lpstr>
    </vt:vector>
  </TitlesOfParts>
  <Company>Anna Björnström form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Björnströ,</dc:creator>
  <cp:lastModifiedBy>Anna Björnström</cp:lastModifiedBy>
  <cp:revision>41</cp:revision>
  <dcterms:created xsi:type="dcterms:W3CDTF">2013-03-14T13:50:17Z</dcterms:created>
  <dcterms:modified xsi:type="dcterms:W3CDTF">2021-03-23T10:51:33Z</dcterms:modified>
</cp:coreProperties>
</file>