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3" r:id="rId6"/>
  </p:sldIdLst>
  <p:sldSz cx="9144000" cy="6858000" type="screen4x3"/>
  <p:notesSz cx="6858000" cy="9144000"/>
  <p:defaultTextStyle>
    <a:defPPr>
      <a:defRPr lang="sv-S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4">
          <p15:clr>
            <a:srgbClr val="A4A3A4"/>
          </p15:clr>
        </p15:guide>
        <p15:guide id="2" pos="28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3044"/>
        <p:guide pos="28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24E2BF1-0C49-F746-82CC-EB1732C8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C122C-1890-1F4F-A08A-F09D7AE42A13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2613B1-DDDF-7E48-9135-85DEC1804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54D112-5D19-B245-8DB3-81BF3D63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B5F93-9258-2C44-A87B-03B6DFA8F0D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4687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E2D253-F987-9645-9294-339109C6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CDCEF-8F19-414C-9293-C5E68EA3289A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99FA92-9360-3E43-9414-D79227797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DA5FF7-0FDB-094D-BB02-E487C166A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C8007-216E-054A-8604-1951040E0BF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0664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772827-7B54-0445-A1D1-3C0B8E8A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174BC-8DBC-C44D-A119-76A40A71E8E5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4BFE42-8A1A-7944-923B-5BE8E9B5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04A329-1B3E-D24B-858F-FFF4585C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4BE58-B9F9-5B45-9704-51B6D601790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7207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AF7312-06B3-6B4A-8066-BD3C38AB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79CF5-F763-4A4D-A5B1-19DA1D1933C7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92AA3-9E1B-AB47-8619-98907413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6EE171-1CDD-0844-9971-3575AFD8E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DD741-5391-FC46-80CF-A0B4C260736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5969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70AC49-C5A7-E942-BA90-7BFD31753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8DC74-BEC3-1B47-97BE-C5E64132750D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245F27-26EC-7A4F-B198-E776E15D9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46A621-F23F-EB44-AD6B-3E697F3B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E1738-2EFB-464E-B269-2FE60FF7D58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29372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697248-C7A7-BA48-90E6-49B7D4E72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8EA3F-4FDA-E54A-BAB2-45326FB772CD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4EB388-F6E3-1645-9D42-D2FF575DE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13814F-4B2A-6C41-9FEC-94BA096A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0524-2F8A-C44B-AD6A-39874801A7C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20267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E7FE666-937D-734C-9920-F92A9C83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17D8-2F36-A643-AE91-308125F8DB76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FF613F5D-D982-D84E-BFC2-964AD5A7B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D7D81784-0AAD-3A45-8FCA-024DC0ED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A86BD-AA0E-864F-AB9B-A69D153A015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82360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F711804-9D80-8D48-8066-99A06431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23140-1422-744D-8469-AE54F5445764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B01A3325-1532-AC42-AC5F-8195F3A21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75BFF28-2A9B-2849-B35D-490069DEA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B6F51-CC9E-964F-856A-064BAAE33BB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75049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C82B2D04-1A7B-5C4A-B489-DF5E68AF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7B6D7-D8A0-0049-8E80-3714CBF9579B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6CCC8466-76C5-7A47-89B8-42A83428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E0735B8F-A1CB-5A44-9202-34E82BCD3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17A2C-3A7F-1A47-BF12-C5D76938472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4224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DC986C46-F3AE-2E4C-980E-032408B86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C7737-32DD-B947-ACBF-E4D4E43070F8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E8E3CFB0-179E-594E-942B-1DBDC273F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8363DA05-311F-7546-A9B7-10139D654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46AF1-1A2A-C34C-926F-D65D797B5B8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54366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83049E6F-C506-A34E-A27C-60452A9F0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82F9C-D316-0940-8D55-EC0A7B3B3BCF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E5ED45AA-A2A4-9440-9CEB-7492E3850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F7939499-61C5-0945-810D-D2E6D9F05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8D761-3DBF-D740-811E-7323E566DF8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8865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2C656D-171E-CF46-899A-71D48BD1A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0D666-C2B4-5D47-A8A4-9431C2350F9B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B25666-8A6C-2649-B8FF-59157D18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1DD068-67B0-D64E-8718-68D8B4DA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9EF96-DE73-3744-B56A-4F3E4E2795C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41526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18A2411-84D3-5A45-BBCE-64CDE5DC5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5962F-8351-9B41-B4E2-D00A7D40806A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732ACCC2-2499-2B46-9AC4-DEE539B1B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9B11CCF0-C455-5D40-A8EB-6B88B1DCF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D115-1796-204B-8A35-351D6B01EF2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3185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D1BE9C-9CF7-974E-9A70-6DBAEB05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68246-320C-FA45-92B0-B845EBE46BEC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226B64-93D8-3C41-B779-90AD9036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0E56D6-86C3-9B4D-98BC-CB0FC13B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7FFD4-3EC7-3C4E-95EE-E4DFCD63121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25167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2813EC-8892-BF41-94AC-17304150A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4FC01-A5E4-994A-A30D-CCFEF97F833E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8BE1DA-D4C5-8E45-814F-FE8EB51F1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96A0C9-843C-8044-A5C9-2B7965F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AA13-E30C-FD41-AB46-47BB530150D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743760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AC13F12-3586-C44A-A0B2-AEC4EA24B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5E307-06FB-3C4A-A8AF-BA852F121733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D923DBDD-47B5-0C4A-88AF-96A76D5E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760BD5DE-D85F-1347-8635-317E2F71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7A82C-18EC-8F49-AE03-FACF0C1860A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148127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803CC1-05A8-3643-B393-5E86A177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EDCE2-19A6-9349-A536-4BB708771A8E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0E68D2B-5A84-0245-A85D-F15D213BB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F45310-23A0-EC46-A8AB-AB0DA876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0A0B2-E514-FB47-B9EF-DF94EB2DE82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24731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776EE6-2674-A74E-90DB-77D50E7CA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CC219-4DF4-114B-B7A9-84FFE2B06A9B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24492A-165A-3B4B-99BD-FC96D53D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31D63F-0C59-F04E-AF1D-E39C9633D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41C6A-2390-6A4C-9BEB-D0FAA2712E8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88185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D29ADF7-F457-A74B-A59C-84D7DF845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7E1CA-94A6-034B-B47A-BDBB9DF30CFA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D5C690-9704-1C4C-999E-3B5230A5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0789B1-43B8-344E-82D7-760020E22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9D311-0B5D-834E-B3D4-0546E69CE58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455573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7DAE0C-4B11-C345-A8E0-9DF16FD08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BBEAB-B1D1-CF48-B62D-30EC6A4CD519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87FE9256-00E6-DA4F-A359-5A704484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2496516-F505-5A4B-ABA3-08E1CD7D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991C4-F58D-4A43-BBC4-3E4F14D003A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160196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41017EC4-1772-8848-ABE8-670384B0E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0720F-4FEE-4E4F-9B11-835E26D969C4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67B1206A-51A1-C64E-9F19-C162784F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853A0E9A-28BD-1849-B973-9B9CB6ADF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8C430-EE5D-914F-A449-8DDFD2A626A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99160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02818277-FFFD-314C-A940-FACEB4C2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00C3D-8604-9541-94C3-8F8836CBD0DE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34670640-E1B3-2B46-92E0-7BA17067C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5C19DB9A-E3BD-F142-8FA4-61E0FB6BA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C37AD-48FA-3743-908D-2CDFA1B930F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1411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D4B16F-41CB-1A48-989E-B185FFDA8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94794-1234-574D-8435-20C4EADA602F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FD3333-6107-034D-8F4F-46375DFF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EDD7ED-6559-444D-AB1B-53E5BBB2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BB77A-D327-1E40-B99F-8F350CA48A7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412258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603DC19-173D-644E-A934-CA99755F2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A18D2-97E7-8C4A-8AEB-59E9A2A68E4B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AF52D406-A07E-9044-8AB4-A78F0432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B25570DB-BDC3-484D-81B5-2D669126C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901E8-145E-F34D-ACCC-A6C082EC855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093373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3F9D9B84-6C01-CD46-B000-B809665CA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288FA-0447-234C-BB7A-BF2649586A6E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8DE065AD-8FB7-1942-B2BB-A8458D7A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00BB61C5-16BF-E14E-9CE3-272C7D131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BB2FA-D132-3D4E-908D-87F58F7B50C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188185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360FB721-7C42-2141-AB30-AE910CF22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FA36-528C-9942-A3A0-752FDE352F66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725D2C26-5390-6B48-9C0A-F4FC2B23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4C6FFFF1-DDA5-DF40-919C-0A7CFEC49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B642B-1664-0346-B0C1-3DF4AADD9D1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5600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2181E3-F6E3-C547-BF2D-5A8B2B1D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2B2B8-D88B-764B-A848-FBAAA91DA719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B25D82-D053-5842-AB1C-73A37CC1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D50B1A-5BE7-D344-8356-3D3BAF6A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98A8E-26FE-674B-B76B-55F796B6F3F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981708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8C8D55-5E5A-F244-9408-FE5DB6077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C7C92-0D6B-704C-BD99-4721EFEF5E39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8FE996-F694-8A4D-B903-BD50416A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02785D-F12E-AF4D-A5FB-7342CD4F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1297B-843C-9E44-BCA2-2862798BDFB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247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B231527F-1C7E-1948-8BE7-7C9744B4D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4876D-2B8A-A24A-9E4A-8E2E779D072A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6C7C92E9-9EC5-9E4B-94CA-4306E9FED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FE93042-001A-C148-B18A-B717EF3C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33A17-5A98-454A-95D7-5755EBEADC1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0104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9C251B08-A6BB-244E-B6D0-22885678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E1218-69AD-E142-9732-46D136845AF4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75296AC1-6E5E-9549-A451-F9BEF4AF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BB92A873-04D8-8F4F-B9C0-FDFC56F22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DB7C1-9C58-E14B-82A1-E1EC386A3EA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3889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1AB4B43-AA5D-884E-848A-871E5587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2C6C-CD19-B840-9987-1CE0B1CA60B9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AEBBB2DB-D208-3E4C-9058-BE0C8BD98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681B622D-3382-D94E-8588-2CB51C39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25FA9-3F5F-D246-9D93-93DD6F860D8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0104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EB34712-D680-DE41-AC0D-405245845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F14D0-98F8-584B-9249-A015FD7798F2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E8A4C4D5-F267-414B-B5A4-0FD69F65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1043EC53-143B-674B-BD20-23584FE6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07DBD-3FF6-274E-8B01-6D480FE838E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9537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4E32B88-00AB-DD41-BA95-8403A466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0266-E42E-4248-B116-C56A6642C28A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016F1C0-1F3E-3C4F-8DCC-5E84A01B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C3B308F6-BF02-9F4B-9213-610BBD39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31E0-5FCE-674D-B819-D1BF1E0F5C6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2697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2E23B05-2D6B-7944-86A0-929FC6C58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BB6F3-CD6B-E540-9CCC-7FB4331BD1AA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CA007611-85EB-8E46-8689-4FCBE834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A2771C43-7E27-6A4A-85AE-778225B53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9BEC3-7A93-E147-8D81-74187C7568D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0900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283BDE23-E2E4-A948-8D0B-84566ECF87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3F532F49-53DE-DF41-9D3B-AFB1B16CD1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0EF209-9434-3843-8324-2A7466063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210604-BBC1-184B-BDCE-DB7341397341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D1945A-BE88-D447-89BC-C88B2C805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9C50B8-B7DA-B04C-8BBC-C47174175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C4DD8CC-2F22-B446-8A62-CF8F902F90E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panose="02060603020205020403" pitchFamily="18" charset="77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rubrik 1">
            <a:extLst>
              <a:ext uri="{FF2B5EF4-FFF2-40B4-BE49-F238E27FC236}">
                <a16:creationId xmlns:a16="http://schemas.microsoft.com/office/drawing/2014/main" id="{6DB4BFF5-31AB-A44B-9643-678FC4AE75B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3315" name="Platshållare för text 2">
            <a:extLst>
              <a:ext uri="{FF2B5EF4-FFF2-40B4-BE49-F238E27FC236}">
                <a16:creationId xmlns:a16="http://schemas.microsoft.com/office/drawing/2014/main" id="{0072F107-B578-2D4D-AB5F-D1FDEEAC2B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D0ABF7-575C-7449-928B-F6A5FAAFEF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EB0BF0D-1F20-1744-BF4A-0EE44BC79F86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FB0C15-F8B3-FA4E-81E4-EDC33276C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AAC622-1D89-554C-99DE-9FBE9A675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B4FC0B8-CCFF-FD4C-B6CC-DA52A20B1DA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rubrik 1">
            <a:extLst>
              <a:ext uri="{FF2B5EF4-FFF2-40B4-BE49-F238E27FC236}">
                <a16:creationId xmlns:a16="http://schemas.microsoft.com/office/drawing/2014/main" id="{24639DE2-4FCE-F143-93C8-F1A704CCF61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6627" name="Platshållare för text 2">
            <a:extLst>
              <a:ext uri="{FF2B5EF4-FFF2-40B4-BE49-F238E27FC236}">
                <a16:creationId xmlns:a16="http://schemas.microsoft.com/office/drawing/2014/main" id="{F1F3BEDE-C6E2-BC42-A6D8-9FB4623D31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DE6AA3-8F20-0E45-AF7A-FCC375130A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20381FE-F0D5-2949-AD12-859E03B9A346}" type="datetimeFigureOut">
              <a:rPr lang="sv-SE" altLang="sv-SE"/>
              <a:pPr>
                <a:defRPr/>
              </a:pPr>
              <a:t>2021-03-19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9453D4-4DDE-8148-9956-A1CCFAA74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0D59A2-4E9D-2741-8569-4C0E19D7B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9525BD-39B2-AA48-8F34-DE6C0A8D922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ubrik 1">
            <a:extLst>
              <a:ext uri="{FF2B5EF4-FFF2-40B4-BE49-F238E27FC236}">
                <a16:creationId xmlns:a16="http://schemas.microsoft.com/office/drawing/2014/main" id="{40AC2958-1A17-3C45-A87A-C39AC1E7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708025"/>
            <a:ext cx="7685087" cy="950913"/>
          </a:xfrm>
        </p:spPr>
        <p:txBody>
          <a:bodyPr/>
          <a:lstStyle/>
          <a:p>
            <a:pPr eaLnBrk="1" hangingPunct="1"/>
            <a:r>
              <a:rPr lang="sv-SE" altLang="sv-SE"/>
              <a:t>Projektledarens ansvar</a:t>
            </a:r>
          </a:p>
        </p:txBody>
      </p:sp>
      <p:sp>
        <p:nvSpPr>
          <p:cNvPr id="39939" name="Platshållare för innehåll 2">
            <a:extLst>
              <a:ext uri="{FF2B5EF4-FFF2-40B4-BE49-F238E27FC236}">
                <a16:creationId xmlns:a16="http://schemas.microsoft.com/office/drawing/2014/main" id="{8EFE9C9C-EB50-BC45-B11F-6D6D7D8DC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016125"/>
            <a:ext cx="7685087" cy="1706563"/>
          </a:xfrm>
        </p:spPr>
        <p:txBody>
          <a:bodyPr/>
          <a:lstStyle/>
          <a:p>
            <a:pPr eaLnBrk="1" hangingPunct="1"/>
            <a:r>
              <a:rPr lang="sv-SE" altLang="sv-SE" sz="2800"/>
              <a:t>Genom att föra kassabok får du reda på hur stora dina intäkter och kostnader verkligen </a:t>
            </a:r>
            <a:r>
              <a:rPr lang="sv-SE" altLang="sv-SE" sz="2800" i="1"/>
              <a:t>blev</a:t>
            </a:r>
            <a:endParaRPr lang="sv-SE" altLang="sv-SE" sz="2800"/>
          </a:p>
        </p:txBody>
      </p:sp>
      <p:pic>
        <p:nvPicPr>
          <p:cNvPr id="39940" name="Bildobjekt 4" descr="citat_kap15.png">
            <a:extLst>
              <a:ext uri="{FF2B5EF4-FFF2-40B4-BE49-F238E27FC236}">
                <a16:creationId xmlns:a16="http://schemas.microsoft.com/office/drawing/2014/main" id="{83EBF656-BC7C-9444-AF21-A4D7F8E8E5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4445000"/>
            <a:ext cx="4238625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1">
            <a:extLst>
              <a:ext uri="{FF2B5EF4-FFF2-40B4-BE49-F238E27FC236}">
                <a16:creationId xmlns:a16="http://schemas.microsoft.com/office/drawing/2014/main" id="{337DC90A-69E8-A344-B54B-42A2FEC5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708025"/>
            <a:ext cx="7685087" cy="950913"/>
          </a:xfrm>
        </p:spPr>
        <p:txBody>
          <a:bodyPr/>
          <a:lstStyle/>
          <a:p>
            <a:pPr eaLnBrk="1" hangingPunct="1"/>
            <a:r>
              <a:rPr lang="sv-SE" altLang="sv-SE"/>
              <a:t>Verifikationer</a:t>
            </a:r>
          </a:p>
        </p:txBody>
      </p:sp>
      <p:sp>
        <p:nvSpPr>
          <p:cNvPr id="40963" name="Platshållare för innehåll 2">
            <a:extLst>
              <a:ext uri="{FF2B5EF4-FFF2-40B4-BE49-F238E27FC236}">
                <a16:creationId xmlns:a16="http://schemas.microsoft.com/office/drawing/2014/main" id="{1750A018-3ACA-684D-B732-0A02188BA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016125"/>
            <a:ext cx="7685087" cy="1706563"/>
          </a:xfrm>
        </p:spPr>
        <p:txBody>
          <a:bodyPr/>
          <a:lstStyle/>
          <a:p>
            <a:pPr eaLnBrk="1" hangingPunct="1"/>
            <a:r>
              <a:rPr lang="sv-SE" altLang="sv-SE" sz="2800"/>
              <a:t>Verifikationer är ett bevis på att en affärshändelse har inträffat. Det kan  exempelvis vara ett kvitto eller en faktura</a:t>
            </a:r>
          </a:p>
        </p:txBody>
      </p:sp>
      <p:pic>
        <p:nvPicPr>
          <p:cNvPr id="40964" name="Bildobjekt 3" descr="kvittens.png">
            <a:extLst>
              <a:ext uri="{FF2B5EF4-FFF2-40B4-BE49-F238E27FC236}">
                <a16:creationId xmlns:a16="http://schemas.microsoft.com/office/drawing/2014/main" id="{2E49BC81-7E69-8F46-A779-19DB4F8882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3824288"/>
            <a:ext cx="4848225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39</Words>
  <Application>Microsoft Macintosh PowerPoint</Application>
  <PresentationFormat>Bildspel på skärmen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Rockwell</vt:lpstr>
      <vt:lpstr>ＭＳ Ｐゴシック</vt:lpstr>
      <vt:lpstr>Arial</vt:lpstr>
      <vt:lpstr>Calibri</vt:lpstr>
      <vt:lpstr>Office-tema</vt:lpstr>
      <vt:lpstr>Anpassad formgivning</vt:lpstr>
      <vt:lpstr>1_Anpassad formgivning</vt:lpstr>
      <vt:lpstr>PowerPoint-presentation</vt:lpstr>
      <vt:lpstr>Projektledarens ansvar</vt:lpstr>
      <vt:lpstr>Verifikationer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53</cp:revision>
  <dcterms:created xsi:type="dcterms:W3CDTF">2013-03-14T13:50:17Z</dcterms:created>
  <dcterms:modified xsi:type="dcterms:W3CDTF">2021-03-19T12:30:05Z</dcterms:modified>
</cp:coreProperties>
</file>