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63" r:id="rId6"/>
    <p:sldId id="262" r:id="rId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4">
          <p15:clr>
            <a:srgbClr val="A4A3A4"/>
          </p15:clr>
        </p15:guide>
        <p15:guide id="2" pos="29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94" autoAdjust="0"/>
  </p:normalViewPr>
  <p:slideViewPr>
    <p:cSldViewPr snapToGrid="0" snapToObjects="1" showGuides="1">
      <p:cViewPr varScale="1">
        <p:scale>
          <a:sx n="121" d="100"/>
          <a:sy n="121" d="100"/>
        </p:scale>
        <p:origin x="1896" y="176"/>
      </p:cViewPr>
      <p:guideLst>
        <p:guide orient="horz" pos="3044"/>
        <p:guide pos="29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438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539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051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3324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8743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814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309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0475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261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6326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751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3574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0447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072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7371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20766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46164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42678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7482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212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2174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141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25271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6751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31873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54689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75334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804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074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629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58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97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795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257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646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43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68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96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_MG_7796_15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772" y="1890468"/>
            <a:ext cx="3175559" cy="4765357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6826" y="708737"/>
            <a:ext cx="7684235" cy="950475"/>
          </a:xfrm>
        </p:spPr>
        <p:txBody>
          <a:bodyPr>
            <a:normAutofit/>
          </a:bodyPr>
          <a:lstStyle/>
          <a:p>
            <a:r>
              <a:rPr lang="sv-SE" dirty="0"/>
              <a:t>Olika typer av problem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82496" y="2015703"/>
            <a:ext cx="7468564" cy="2281405"/>
          </a:xfrm>
        </p:spPr>
        <p:txBody>
          <a:bodyPr>
            <a:noAutofit/>
          </a:bodyPr>
          <a:lstStyle/>
          <a:p>
            <a:pPr lvl="0"/>
            <a:r>
              <a:rPr lang="sv-SE" sz="2800" dirty="0"/>
              <a:t>Samarbetsproblem </a:t>
            </a:r>
          </a:p>
          <a:p>
            <a:pPr lvl="0"/>
            <a:r>
              <a:rPr lang="sv-SE" sz="2800" dirty="0"/>
              <a:t>Projektet blir dyrare </a:t>
            </a:r>
            <a:br>
              <a:rPr lang="sv-SE" sz="2800" dirty="0"/>
            </a:br>
            <a:r>
              <a:rPr lang="sv-SE" sz="2800" dirty="0"/>
              <a:t>än planerat</a:t>
            </a:r>
          </a:p>
        </p:txBody>
      </p:sp>
    </p:spTree>
    <p:extLst>
      <p:ext uri="{BB962C8B-B14F-4D97-AF65-F5344CB8AC3E}">
        <p14:creationId xmlns:p14="http://schemas.microsoft.com/office/powerpoint/2010/main" val="55960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6826" y="708737"/>
            <a:ext cx="7684235" cy="950475"/>
          </a:xfrm>
        </p:spPr>
        <p:txBody>
          <a:bodyPr>
            <a:normAutofit/>
          </a:bodyPr>
          <a:lstStyle/>
          <a:p>
            <a:r>
              <a:rPr lang="sv-SE" dirty="0"/>
              <a:t>Problem = möjligheter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82496" y="2015703"/>
            <a:ext cx="7468564" cy="2281405"/>
          </a:xfrm>
        </p:spPr>
        <p:txBody>
          <a:bodyPr>
            <a:noAutofit/>
          </a:bodyPr>
          <a:lstStyle/>
          <a:p>
            <a:r>
              <a:rPr lang="sv-SE" sz="2800" dirty="0"/>
              <a:t>Om ni väljer att se problemen som möj­ligheter i stället för hinder, kommer ni att lära er nya saker</a:t>
            </a:r>
          </a:p>
        </p:txBody>
      </p:sp>
    </p:spTree>
    <p:extLst>
      <p:ext uri="{BB962C8B-B14F-4D97-AF65-F5344CB8AC3E}">
        <p14:creationId xmlns:p14="http://schemas.microsoft.com/office/powerpoint/2010/main" val="391390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&#10;&#10;Automatiskt genererad beskrivning">
            <a:extLst>
              <a:ext uri="{FF2B5EF4-FFF2-40B4-BE49-F238E27FC236}">
                <a16:creationId xmlns:a16="http://schemas.microsoft.com/office/drawing/2014/main" id="{6090A744-73A3-3047-B853-85284313FA3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391" r="4572"/>
          <a:stretch/>
        </p:blipFill>
        <p:spPr>
          <a:xfrm>
            <a:off x="767255" y="885955"/>
            <a:ext cx="8376746" cy="480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99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</TotalTime>
  <Words>36</Words>
  <Application>Microsoft Macintosh PowerPoint</Application>
  <PresentationFormat>Bildspel på skärmen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Arial</vt:lpstr>
      <vt:lpstr>Calibri</vt:lpstr>
      <vt:lpstr>Rockwell</vt:lpstr>
      <vt:lpstr>Office-tema</vt:lpstr>
      <vt:lpstr>Anpassad formgivning</vt:lpstr>
      <vt:lpstr>1_Anpassad formgivning</vt:lpstr>
      <vt:lpstr>PowerPoint-presentation</vt:lpstr>
      <vt:lpstr>Olika typer av problem</vt:lpstr>
      <vt:lpstr>Problem = möjligheter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51</cp:revision>
  <dcterms:created xsi:type="dcterms:W3CDTF">2013-03-14T13:50:17Z</dcterms:created>
  <dcterms:modified xsi:type="dcterms:W3CDTF">2021-03-23T11:27:36Z</dcterms:modified>
</cp:coreProperties>
</file>