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sv-S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0">
          <p15:clr>
            <a:srgbClr val="A4A3A4"/>
          </p15:clr>
        </p15:guide>
        <p15:guide id="2" pos="28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3010"/>
        <p:guide pos="28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DD4DE6-63B0-4849-96E9-9BB402048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0A331-D9E0-674A-9CBC-FF3121375B4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076A6C-C51B-A047-A0CA-F6EFFEC4F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DC9FD1-75C5-CC4B-8E36-D439655F8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EF3AA-0405-384F-A557-8A440E0258E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4728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F20905-3BD4-ED4C-AD0F-F2F83C1DC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CC975-AB10-DD4B-8184-45612FDFEB13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55DC48-2950-3A4E-874F-ACF8F5B4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412DE4-9F36-0946-B936-2CAFCEDC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A8DA0-7DC4-D649-BCDA-11580DA5FBA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39128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50B091-5E3E-D54C-AB99-21683FCD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F284B-5431-014E-8F04-2A6289DA7A1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D0D99BD-04BB-BB44-8C35-0D3607D5C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5E9B32-05C7-2145-A7C9-801000AB2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8CCE7-4C31-134A-A2A0-D56F4FD8CD4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8235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E20363-8229-ED43-8843-611512359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28B9F-32C3-E54A-A148-530972248D9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F1CE32-0E6F-4441-B004-5D58904C8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0C4E21-8322-8040-A85F-977E76C1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C226C-EFB7-E44A-985F-E428BE22E16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46617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3C6D29-88AA-3E46-A87A-00B0CF58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F1DDB-931A-394D-AEB1-CC1ED7D4853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75755B-E389-2C40-91FE-878ECF1D5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55DE59-546F-C247-8E2E-85DB4548D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E95C0-073D-3042-BCD9-E29EFC2EFBB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20284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499FDD-45F1-DC41-833A-4D4C3F425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9413A-BD0D-6C48-8EE1-F8AEBF10241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3F60AE-E9EE-F347-A497-917E2BB7F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A0797D-2ED6-4E4A-8234-04C37EB0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D518-6D4C-1E4C-B7DC-4058FF21594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43984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C9D132A2-8104-6D46-886B-9798847D4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EE5C5-A7E9-274F-BAFF-680DA924051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D610AFE0-BB9F-F54F-B3DE-727098F16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36D474C9-A7DD-DE4E-B27A-1525EF6A2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A5E8-16E3-A846-8602-A0BABE04AC0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87844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A029C8C-318B-B744-A5CA-50079D6A7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FB978-A6CF-7A49-A448-7CE7340CA80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517B2454-82CF-8C4C-9510-F0CCE7C26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8C5137A9-D666-F846-BD87-594211E52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AA4F4-5A79-9542-ADEF-B3F0B3D0DBF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39379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0AE1576C-BE1F-0646-8DA9-8D5A4605F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B002-FB25-034C-A86A-C4D816772FF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33DE0847-058D-6346-9F91-4439F743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3C877C33-5DBC-9343-B3FA-D5FF40A6E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CC78D-CB1B-3641-A615-8D0ABA893A5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07458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0939CBEF-2D02-B14C-9ECD-475EC2BF4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F1903-DCBB-C64A-9C72-18574841518A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6A2500B0-7F00-DB40-8E79-11340AAD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6BA39EE3-42EA-0B4E-9BF3-8AD69CFB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A7FE6-984A-F74E-A849-E944E711B05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3223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5E247179-A610-A746-B253-260C695C7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12D0C-394F-324B-A2A2-C266FC09792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1BFD01FD-A560-7346-9E38-A66C091C1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54CF40DD-9256-5B4B-8D82-26F935A82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E3537-9B21-5942-8708-6519142303E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2385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7F50C4-1FA8-3F47-9C3C-0D42A9394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25D13-4301-4847-8056-2981E29FF7C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8584A8-B879-6C4E-BBAC-DBB1EE46F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DD0321-4E92-664E-B29B-EB96FB828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5ED45-E7DD-E84B-8F5C-4A79D230E0D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31023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3E9703D-2E31-7744-919C-4000412D6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719CF-E58B-B941-8F47-721851AB736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27CE466C-9605-D045-A111-CBEEBB007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EB92CD0-C374-8948-806B-E6BA8C1D4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CAAFE-1C76-BB4C-B430-E6E584368A8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62163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55FE5D-7F32-F043-B012-33D9855AA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82144-4E68-BC45-986D-044750B9289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BD4AF0-3DBE-F948-BBF9-D14B391D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1525E6-02E8-D745-95D1-1E5F1F02E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C56DE-8B9F-DE4D-8DC8-411427343AB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46923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0A90F0-713B-4142-BB14-A9366722C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F55A0-8AC3-0048-BE74-3BAFBAB4C76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E96941-C8AC-724E-96BE-573A9BA89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0496E8-F672-DB4E-B2B3-27B6E207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8BC53-651F-C244-994A-8E7E308E843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581639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93455491-C80E-3A48-BC2D-931856A1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3BE8B-9628-A04A-A799-401F5C4A717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98A8265D-6D0E-3C40-BDB0-FFB25181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A2536886-F82B-4D48-8192-4FC4BBFF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83839-9754-0444-8F1B-869E39FD2D7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028124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C84357-8164-AD4E-8373-AF354B85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3F652-41F9-2443-B4F6-B9996755505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08ABB6D-4F82-5F4A-B1F3-F5238E85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20499E-969A-E645-A7DE-895008F8B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132E5-EF56-5041-8DE4-059C5A6CEED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967080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5EAEB3-68AF-2142-A534-A062253E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CF2D4-23B3-764F-AB69-25A19662C9C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C083F40-3779-F646-A460-106151AF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5181B1-716D-B34C-8E36-63AF9093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DA3C6-57E6-664C-B60D-D4C2DA6EFFA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210968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992356-6C88-FD46-9DA5-35808105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37332-1909-C443-BC07-2316D733AF4A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22961B-1396-934C-B10C-13EFC8C1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79B2D8-61CA-4249-B46A-3278F70CA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4F82A-59D1-9F45-9EB7-FC6B4AE8A61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536098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9D48EB05-6D1E-9D47-B939-445469BB2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F8CDA-12A1-8F4B-B2C6-A0B8C75E5328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96CF8A59-F6BF-ED4D-A1B3-89D1F0F5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85734CDB-B75B-4A47-A787-FF548534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1ACED-ED72-8847-85A7-27CAB3C0624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332707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4244989C-1626-1449-BE05-FDECB54D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B2D3-0C2C-1741-BA42-6730401A344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54BF345B-EEB1-2B4C-9205-365D560DD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AEBBA20C-0701-DB45-B3AF-32461718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324E8-F098-8D49-A7DC-B335B7DBCC9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621046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6DC08E61-C9E0-1541-992E-046D4F2AF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CABCE-3A79-434A-ADBF-B2D050FA344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382BF780-BB99-8640-B0AC-97264EB7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68850F7F-CFC1-1845-AE1C-8F3C0170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99837-9526-2842-8FF3-8F96FC0748B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3815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38877B-C94D-DA49-9DDB-527D530EB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FA215-29F1-1244-9800-DD6425168B29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BA62D1-44C1-644D-95A3-173CCEAC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09FD37-2F03-BC46-9848-AF8C2AFA0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8512-5D62-FB4D-8B3B-A62BAF3DC55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304509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011EB59C-F524-054A-A23B-AFB27A8FD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AD6E-674B-BD4F-99F6-B8F44610305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F144F7D1-91C8-B444-BCEF-263038F75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BFB01EE5-E8E2-B34B-9041-C8D6214C9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0E75B-906F-B54B-9FA2-E450EC73CC0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796950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CDA69A55-C066-AA4D-9602-B1DCDF9CD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5681-5AF4-2E44-B78D-7E9DA858507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2A4B6C22-F6CB-6247-8CFB-477A1DC8D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5F270806-B78D-6D4C-90A5-B32CDB45C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2486B-EA2A-EF44-80BA-EB8FEF5265B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252771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5E4B0382-CE22-4349-BB5B-B3176C00D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B5E1E-84A7-6246-8B00-7EBBC7E469D3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ADD1C88F-E9DF-3741-903D-D9ED03C9F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89D8123-CC39-2B43-9008-B192B01CC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6530F-D86A-C343-85ED-630B0327627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537096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0C4E50-E249-1A43-BD44-D07BFA92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E8019-041F-7240-86DD-C5764728338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26828B-87A6-994C-BE47-48DD7B19E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A3309A-BEF5-1B46-A696-C62B3F77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26B98-0DF7-0A40-8557-D8461DE4985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32844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E9F926-EA1B-2F4E-BFAA-55EFEA473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B5FEC-5BC9-0349-BA8A-E8ED60C1D13D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060E5F-CDA5-574D-A675-20F38553D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9905AB-7742-F644-9267-DCF3187B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4615-88B7-384F-BD2C-2B204BD5EDC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540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A43B593-C280-F34E-95B6-FB82401C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C49C-7363-7F4A-A53D-77B67B057D1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F77247E-0ADB-AE4A-A108-BD374DA08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DDBA2F03-A036-0F4A-8C5A-C5C619C9E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2ABBA-6F9A-B946-9210-A978BDBEFFB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3116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146C2DD-D487-204E-91C1-BA906C58B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9C69D-D3D3-294C-ACD0-B17AE7D787F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D9B52282-E8B4-5F42-AB06-8C131DE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FBEC3998-8A33-3343-A583-020459EC2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7BD3-C637-8C48-948F-E3ED2B8ED1B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1235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BB47E20E-C7DE-8F40-9179-B2D53260C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BFFAD-F2FB-EA43-8843-5C10D13F858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888FFCAA-9200-3A4D-A870-4198801C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3F57AD2B-B6EA-0F4A-91A5-98FA2284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C4B94-8F0A-0B40-A255-6465C49440B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546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0A2C693F-B843-C942-80AF-05803A6AF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6B5E8-4D1E-274E-8183-3BF64D9DA063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B9C06F05-1CD5-2C4E-BB1A-B67F995AA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0AD32A57-BF75-004A-A21D-37A33FCC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4C894-2C30-8D4D-81D0-37CBE330B24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2696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ED0556A8-559C-134D-901C-563D33EE0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87F32-6DA3-A346-868D-DE123F4DBD3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D9896B9A-962A-1F44-A2FF-36F11F88B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15D63367-FE7A-B344-901D-B57F1694E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092A4-8607-0B44-A61B-289C3FBB3FD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3336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220F093-B999-9044-B4BE-A7489882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2256B-BDB3-144C-A1BD-B293B49C3B58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6598FDC6-A2ED-2442-A8B2-46C18A222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AC58BB8A-9769-5442-AFE7-B8B4718A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03DC6-4E86-5942-9CB4-22F1DF2FA42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5748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19C91D00-A2B1-144E-9772-E2185C4D390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86DEF36A-413C-F344-9181-C71B5EFEA5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AA5654-0C69-F444-9DDA-A05C69468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6595847-C74D-DE42-878B-CFB3D76E453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AD3592-153B-D741-87F8-C975176B6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40C948-07BE-774C-B362-809DB2B1F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FCAE00B-D7B0-E94D-AF01-A6056BFD6D5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rubrik 1">
            <a:extLst>
              <a:ext uri="{FF2B5EF4-FFF2-40B4-BE49-F238E27FC236}">
                <a16:creationId xmlns:a16="http://schemas.microsoft.com/office/drawing/2014/main" id="{24636D00-176E-9A47-B9E9-9D987C93D8D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3315" name="Platshållare för text 2">
            <a:extLst>
              <a:ext uri="{FF2B5EF4-FFF2-40B4-BE49-F238E27FC236}">
                <a16:creationId xmlns:a16="http://schemas.microsoft.com/office/drawing/2014/main" id="{AAF2C9A4-C106-5049-8461-48207CEC2A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69ACD5-7E53-5A40-94D4-45F157F00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1B3424F-6FBD-994D-A41A-0713BE9A7C5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5E8B57-EF25-4740-A574-6E732835C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59BACD-10B8-414C-AA46-5A2A215C8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79ED5DB-806D-044E-861E-25265FC6240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rubrik 1">
            <a:extLst>
              <a:ext uri="{FF2B5EF4-FFF2-40B4-BE49-F238E27FC236}">
                <a16:creationId xmlns:a16="http://schemas.microsoft.com/office/drawing/2014/main" id="{29A95185-619F-2349-9871-406A733165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6627" name="Platshållare för text 2">
            <a:extLst>
              <a:ext uri="{FF2B5EF4-FFF2-40B4-BE49-F238E27FC236}">
                <a16:creationId xmlns:a16="http://schemas.microsoft.com/office/drawing/2014/main" id="{71B5403B-7FA9-8744-B10A-8D01B91177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2388A5-1DC2-9F4A-A1F1-D2F088AD9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BCC12F-A7B7-1C42-AA63-F77940A49D0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5815AA-7E5D-2D4F-8F49-9C68FC4F3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FFB06B-D41C-2C48-A190-95885017F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2E0D9E-060D-C54B-985A-F35D3B38845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ubrik 1">
            <a:extLst>
              <a:ext uri="{FF2B5EF4-FFF2-40B4-BE49-F238E27FC236}">
                <a16:creationId xmlns:a16="http://schemas.microsoft.com/office/drawing/2014/main" id="{65465F41-8ADC-9240-83EB-AD8EBE04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673100"/>
            <a:ext cx="7685087" cy="1150938"/>
          </a:xfrm>
        </p:spPr>
        <p:txBody>
          <a:bodyPr/>
          <a:lstStyle/>
          <a:p>
            <a:pPr eaLnBrk="1" hangingPunct="1"/>
            <a:r>
              <a:rPr lang="sv-SE" altLang="sv-SE">
                <a:ea typeface="ＭＳ Ｐゴシック" panose="020B0600070205080204" pitchFamily="34" charset="-128"/>
              </a:rPr>
              <a:t>Utbudsreklam och profilreklam</a:t>
            </a:r>
          </a:p>
        </p:txBody>
      </p:sp>
      <p:sp>
        <p:nvSpPr>
          <p:cNvPr id="39939" name="Platshållare för innehåll 2">
            <a:extLst>
              <a:ext uri="{FF2B5EF4-FFF2-40B4-BE49-F238E27FC236}">
                <a16:creationId xmlns:a16="http://schemas.microsoft.com/office/drawing/2014/main" id="{3282ADAF-02FF-2542-A657-AE8F65D74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224088"/>
            <a:ext cx="7685087" cy="1984375"/>
          </a:xfrm>
        </p:spPr>
        <p:txBody>
          <a:bodyPr/>
          <a:lstStyle/>
          <a:p>
            <a:pPr eaLnBrk="1" hangingPunct="1"/>
            <a:r>
              <a:rPr lang="sv-SE" altLang="sv-SE" sz="2800" b="1">
                <a:ea typeface="ＭＳ Ｐゴシック" panose="020B0600070205080204" pitchFamily="34" charset="-128"/>
              </a:rPr>
              <a:t>Utbudsreklam </a:t>
            </a:r>
            <a:endParaRPr lang="sv-SE" altLang="sv-SE" sz="280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v-SE" altLang="sv-SE" sz="2800">
                <a:ea typeface="ＭＳ Ｐゴシック" panose="020B0600070205080204" pitchFamily="34" charset="-128"/>
              </a:rPr>
              <a:t>Vill du få målgruppen att reagera snabbt på din reklam så kallas det du gör för utbudsreklam</a:t>
            </a:r>
            <a:endParaRPr lang="sv-SE" altLang="sv-SE" sz="1500" i="1">
              <a:ea typeface="ＭＳ Ｐゴシック" panose="020B0600070205080204" pitchFamily="34" charset="-128"/>
            </a:endParaRPr>
          </a:p>
        </p:txBody>
      </p:sp>
      <p:sp>
        <p:nvSpPr>
          <p:cNvPr id="39940" name="Platshållare för innehåll 2">
            <a:extLst>
              <a:ext uri="{FF2B5EF4-FFF2-40B4-BE49-F238E27FC236}">
                <a16:creationId xmlns:a16="http://schemas.microsoft.com/office/drawing/2014/main" id="{205F81CA-1889-D443-8F69-A4826353A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3" y="4375150"/>
            <a:ext cx="7685087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Rockwell" panose="02060603020205020403" pitchFamily="18" charset="77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sv-SE" altLang="sv-SE" sz="2800" b="1"/>
              <a:t>Profilreklam</a:t>
            </a:r>
            <a:endParaRPr lang="sv-SE" altLang="sv-SE" sz="2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sv-SE" altLang="sv-SE" sz="2800"/>
              <a:t>Vill du i stället göra ditt projekt känt utan att locka till köp så gör du så kallad profilreklam eller ”bygga varumärke”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ubrik 1">
            <a:extLst>
              <a:ext uri="{FF2B5EF4-FFF2-40B4-BE49-F238E27FC236}">
                <a16:creationId xmlns:a16="http://schemas.microsoft.com/office/drawing/2014/main" id="{9E3C8B65-9562-1442-B4F0-0BD6BDDEC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673100"/>
            <a:ext cx="7685087" cy="777875"/>
          </a:xfrm>
        </p:spPr>
        <p:txBody>
          <a:bodyPr/>
          <a:lstStyle/>
          <a:p>
            <a:pPr eaLnBrk="1" hangingPunct="1"/>
            <a:r>
              <a:rPr lang="sv-SE" altLang="sv-SE" sz="4200">
                <a:ea typeface="ＭＳ Ｐゴシック" panose="020B0600070205080204" pitchFamily="34" charset="-128"/>
              </a:rPr>
              <a:t>Reklambudskap – att tänka på</a:t>
            </a:r>
          </a:p>
        </p:txBody>
      </p:sp>
      <p:sp>
        <p:nvSpPr>
          <p:cNvPr id="40963" name="Platshållare för innehåll 2">
            <a:extLst>
              <a:ext uri="{FF2B5EF4-FFF2-40B4-BE49-F238E27FC236}">
                <a16:creationId xmlns:a16="http://schemas.microsoft.com/office/drawing/2014/main" id="{36DB7967-B0D5-6447-B9D9-B19A61C50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538" y="1700213"/>
            <a:ext cx="7685087" cy="4968875"/>
          </a:xfrm>
        </p:spPr>
        <p:txBody>
          <a:bodyPr/>
          <a:lstStyle/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En slagkraftig rubrik är det viktigaste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Ditt budskap måste engagera och beröra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Om ditt projekt är nytt, skriv det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Var enkel i dina formuleringar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Du kan ha mycket text och få andra att läsa den, men då krävs en bra rubrik och en historia som är värd att berätta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En intressant bild betyder mycket och kan locka kunderna att läsa ditt reklambudskap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ubrik 1">
            <a:extLst>
              <a:ext uri="{FF2B5EF4-FFF2-40B4-BE49-F238E27FC236}">
                <a16:creationId xmlns:a16="http://schemas.microsoft.com/office/drawing/2014/main" id="{9A485291-9B46-7E47-8628-089E92CAB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673100"/>
            <a:ext cx="7964487" cy="777875"/>
          </a:xfrm>
        </p:spPr>
        <p:txBody>
          <a:bodyPr/>
          <a:lstStyle/>
          <a:p>
            <a:pPr eaLnBrk="1" hangingPunct="1"/>
            <a:r>
              <a:rPr lang="sv-SE" altLang="sv-SE" sz="4200">
                <a:ea typeface="ＭＳ Ｐゴシック" panose="020B0600070205080204" pitchFamily="34" charset="-128"/>
              </a:rPr>
              <a:t>Pressmeddelande – att tänka </a:t>
            </a:r>
            <a:r>
              <a:rPr lang="sv-SE" altLang="sv-SE" sz="4000">
                <a:ea typeface="ＭＳ Ｐゴシック" panose="020B0600070205080204" pitchFamily="34" charset="-128"/>
              </a:rPr>
              <a:t>på</a:t>
            </a:r>
          </a:p>
        </p:txBody>
      </p:sp>
      <p:sp>
        <p:nvSpPr>
          <p:cNvPr id="41987" name="Platshållare för innehåll 2">
            <a:extLst>
              <a:ext uri="{FF2B5EF4-FFF2-40B4-BE49-F238E27FC236}">
                <a16:creationId xmlns:a16="http://schemas.microsoft.com/office/drawing/2014/main" id="{5D57B840-CFEA-0B4E-A91C-8B0099C73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538" y="1700213"/>
            <a:ext cx="7685087" cy="4968875"/>
          </a:xfrm>
        </p:spPr>
        <p:txBody>
          <a:bodyPr/>
          <a:lstStyle/>
          <a:p>
            <a:pPr eaLnBrk="1" hangingPunct="1"/>
            <a:r>
              <a:rPr lang="sv-SE" altLang="sv-SE" sz="2400" dirty="0">
                <a:ea typeface="ＭＳ Ｐゴシック" panose="020B0600070205080204" pitchFamily="34" charset="-128"/>
              </a:rPr>
              <a:t>Inled ditt pressmeddelande med en intresseväckande rubrik</a:t>
            </a:r>
          </a:p>
          <a:p>
            <a:pPr eaLnBrk="1" hangingPunct="1"/>
            <a:r>
              <a:rPr lang="sv-SE" altLang="sv-SE" sz="2400" dirty="0">
                <a:ea typeface="ＭＳ Ｐゴシック" panose="020B0600070205080204" pitchFamily="34" charset="-128"/>
              </a:rPr>
              <a:t>Skriv pressmeddelandet som en artikel, där du berättar en historia</a:t>
            </a:r>
          </a:p>
          <a:p>
            <a:pPr eaLnBrk="1" hangingPunct="1"/>
            <a:r>
              <a:rPr lang="sv-SE" altLang="sv-SE" sz="2400" dirty="0">
                <a:ea typeface="ＭＳ Ｐゴシック" panose="020B0600070205080204" pitchFamily="34" charset="-128"/>
              </a:rPr>
              <a:t>Skicka med en bild </a:t>
            </a:r>
          </a:p>
          <a:p>
            <a:pPr eaLnBrk="1" hangingPunct="1"/>
            <a:r>
              <a:rPr lang="sv-SE" altLang="sv-SE" sz="2400" dirty="0">
                <a:ea typeface="ＭＳ Ｐゴシック" panose="020B0600070205080204" pitchFamily="34" charset="-128"/>
              </a:rPr>
              <a:t>Lämna ditt namn, mailadress och mobilnummer</a:t>
            </a:r>
          </a:p>
          <a:p>
            <a:pPr eaLnBrk="1" hangingPunct="1"/>
            <a:r>
              <a:rPr lang="sv-SE" altLang="sv-SE" sz="2400" dirty="0">
                <a:ea typeface="ＭＳ Ｐゴシック" panose="020B0600070205080204" pitchFamily="34" charset="-128"/>
              </a:rPr>
              <a:t>Visa ditt pressmeddelande för någon annan innan du skickar det</a:t>
            </a:r>
          </a:p>
          <a:p>
            <a:pPr eaLnBrk="1" hangingPunct="1"/>
            <a:r>
              <a:rPr lang="sv-SE" altLang="sv-SE" sz="2400" dirty="0">
                <a:ea typeface="ＭＳ Ｐゴシック" panose="020B0600070205080204" pitchFamily="34" charset="-128"/>
              </a:rPr>
              <a:t>Ring upp media och fråga vem du kan skicka ditt pressmeddelande till</a:t>
            </a:r>
          </a:p>
          <a:p>
            <a:pPr eaLnBrk="1" hangingPunct="1"/>
            <a:r>
              <a:rPr lang="sv-SE" altLang="sv-SE" sz="2400" dirty="0">
                <a:ea typeface="ＭＳ Ｐゴシック" panose="020B0600070205080204" pitchFamily="34" charset="-128"/>
              </a:rPr>
              <a:t>Får du ingen kontakt – ring igen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6A1F176-C900-834A-B7BF-55706EF032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24" r="4366"/>
          <a:stretch/>
        </p:blipFill>
        <p:spPr>
          <a:xfrm>
            <a:off x="977462" y="1155859"/>
            <a:ext cx="8166538" cy="45605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</TotalTime>
  <Words>178</Words>
  <Application>Microsoft Macintosh PowerPoint</Application>
  <PresentationFormat>Bildspel på skärmen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Utbudsreklam och profilreklam</vt:lpstr>
      <vt:lpstr>Reklambudskap – att tänka på</vt:lpstr>
      <vt:lpstr>Pressmeddelande – att tänka på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65</cp:revision>
  <dcterms:created xsi:type="dcterms:W3CDTF">2013-03-14T13:50:17Z</dcterms:created>
  <dcterms:modified xsi:type="dcterms:W3CDTF">2021-03-23T11:38:56Z</dcterms:modified>
</cp:coreProperties>
</file>