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  <p:sldMasterId id="2147483660" r:id="rId2"/>
    <p:sldMasterId id="2147483673" r:id="rId3"/>
  </p:sldMasterIdLst>
  <p:sldIdLst>
    <p:sldId id="257" r:id="rId4"/>
    <p:sldId id="258" r:id="rId5"/>
    <p:sldId id="263" r:id="rId6"/>
    <p:sldId id="264" r:id="rId7"/>
    <p:sldId id="262" r:id="rId8"/>
  </p:sldIdLst>
  <p:sldSz cx="9144000" cy="6858000" type="screen4x3"/>
  <p:notesSz cx="6858000" cy="9144000"/>
  <p:defaultTextStyle>
    <a:defPPr>
      <a:defRPr lang="sv-S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10">
          <p15:clr>
            <a:srgbClr val="A4A3A4"/>
          </p15:clr>
        </p15:guide>
        <p15:guide id="2" pos="2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696" y="176"/>
      </p:cViewPr>
      <p:guideLst>
        <p:guide orient="horz" pos="3010"/>
        <p:guide pos="28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E0E17BF-0155-3645-9FDE-2BA112AD4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16BA8-D5CF-A846-8982-3E6119DAB1F5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FAA0F85-4AE6-8F47-9458-5469A94C4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CE07968-8C0D-BF4F-B06F-4DBF7D28F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CB1E0-401A-F842-9602-F85FF2D3881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16763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31CDC70-D034-6346-B2D4-D5B5F03F4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F6274-0D71-CD47-8602-62A122AD124B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214BA9-CF62-FC4C-85CA-1FED859F9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DD207F8-3EF4-244F-AA78-B943AA7CB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2E40B-EB2F-3847-B9BE-BAC20053298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0531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BDB84DC-6C2C-A84C-91E7-05F111F67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7B4EC-CA3A-4646-9ACD-F471B1E0EEC8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5BDD742-69BE-F746-AF20-574BAF072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F8D20BA-81F5-554A-B2C4-00708DABE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40AC4-8555-7C40-8F4F-090D8AEEF4DA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479601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7C33719-46B1-A74B-83DF-EAFD60524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1E834-E156-EB4F-A33E-8161BF4C6492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87A4842-70C2-7B42-BF29-61781D2B5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DB6009E-884A-7946-8EB0-01F878F78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40076-8ED3-9C48-B06A-E82F198B15A1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75183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72E8ED9-C8A1-5345-BBDD-B4E7F3140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1B192-B97D-A946-9AF2-CD208BE88814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72326D-3A0C-E440-AF3D-E264F2D5F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32F50D-B818-AB40-8300-46ED59D9C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A4B5B-5440-174F-B4BB-9FC576068645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806111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B18B16-22FC-1741-8F88-00A73ED2D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E3AF9-CF83-2F4A-BD81-7D39A064DF3E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FA79DA5-67C2-6B4C-8850-DCFE299F3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D9D83E4-D5C9-6841-AA69-2A6DDB258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7172-5344-AA4E-89C7-AD82B5C1EEA1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97163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24F2AB33-5479-4541-85E8-D48887B7B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CDADC-A296-C143-B360-A823FBFEEF1D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9F234AC8-7289-E14D-A21A-180546910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EB452891-5683-DC42-AEB9-F9E3978A9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C0AD0-B34B-1D44-9DC3-F34C30BC9091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11592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E1BB5AFA-9810-BF45-9EDA-3346BF92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77F82-FC3B-0140-82CC-A705107BC177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5506F6E-8860-5546-BF31-43C6ACA3E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155457C5-0086-F34F-9913-0B6439498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7E690-0831-F943-A019-CE2D2A805F01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248524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FC369BF3-EB22-8C43-B2BC-3EFE05AB6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A72D2-D40B-A04E-BA18-2CC07C1FD1FB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D71250A2-0BB7-2548-96D1-371C6FDE8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B2324F29-F52C-934B-A31B-FD3D726BE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83427-5789-E940-AAA9-6F4060F09FB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6313090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377004EF-186B-A74F-AE9E-EDBE82B75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F41E7-09CE-2249-9375-EA9DEEB5E390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423845DD-67B9-7E47-9B59-A3546F49D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AE46A5C9-3D2A-F643-BFD9-6FE4CA525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31B9F-C87B-5249-BF86-C8D48FE0C890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5234713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E47691F0-039B-124F-B5BB-E9E2158E6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DAB18-75B0-814A-B4D6-BAA997180517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298E8C79-3DCA-D345-B347-9A7DC1E4D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88E1C71-0003-8D40-B1BD-24ABF605D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0CDF6-170B-E34D-93AB-B4647713902A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56171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0DEC03A-0F32-C24F-9918-B88D8B62E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EC54E-0F1E-7D49-B6AF-51B5BE321632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16B3DF6-A90B-1D4C-83E4-ED39B18E9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AD013D7-95DD-4F48-8E0F-9234D0289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23E9F-5718-FD42-840A-C4597B9DE18A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5585805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ED56257F-5CAD-3F44-B0BA-876CEF170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9E555-44CC-AE4B-AA26-B6D1F18F143F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C4F2D37E-3425-7141-9446-B57093BE4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32D8731E-31FE-BE47-A368-8715C1451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969D3-016F-BE44-A6D9-6F4AEEF96E36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9807258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7916FB6-5C9C-5941-B927-C813B758E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71411-FA09-B442-8693-FCBCBF3158F5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8C7EB38-1B22-FD47-A466-A768FC0BB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8CEA13-DF92-6546-8BB4-8D6DB25F2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62746-46E6-A14D-B9D1-4F066A9D7EEB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2084741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5AED10-DA37-064E-B459-06D0D7A95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6538A-86DE-904B-95EA-D87BFB7F88DD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34F6FD2-64CB-C345-870E-A4E0ABF1D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E3727C5-93C6-7344-A71B-ECA499B0A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0F5BE-E5F9-8842-AF66-CBA9958766A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2323104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C9E691BC-E4A2-3448-9FCD-8B6DEF92A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7660D-4613-6E4A-98B3-BC06B8F74C57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20F3B3AB-D1CD-2748-9C3B-EA6CA7A54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A69C3B73-4C1E-DA49-ACE2-A8945FFD4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C2E31-DC36-0145-AC72-C585F9C4524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018570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1920CA-AF68-2448-9E65-B9550D37D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CC37B-8309-D94A-A729-ABECFF91EC9F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313D3F0-0EB3-F04E-A640-418C6B897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6CB4F4A-E6A1-004F-9A7A-F808BA038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8A153-A1F1-0F4E-BE90-A96993C3005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2058258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474BAB9-12CB-4144-9B12-6A3A13BC8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B02FF-438F-FD43-AEDB-28AE32FB17A0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F566694-A2BF-6B4F-A8B4-6B5861809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E4A60FF-9822-E543-9174-B958A5D7A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D943B-6E75-F54C-9F72-E4F41674BCCB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1918758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747DCA-1160-5342-A6E2-584C24C4B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19882-2E7E-CA45-A7DB-E6B098200B79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65B925C-5C81-B24F-A805-C5BBEBD60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93E80FF-67F1-2F48-B814-C6E76B92A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3910E-3D1D-4B41-9147-31671412B6E8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2309839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3064AD21-CBF3-DD41-8A9A-DFF3ADC57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CCD27-794A-114F-89D5-F008BFA33DF0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4BD86403-C481-234F-B2DD-3C599C02C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8D62F0C-3811-C448-BED3-737A7DF00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DD039-65D0-DB4E-8284-6B7D397FBBB8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5315410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8B69E875-3463-AD42-B432-CAF50D8C9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327E9-7CA3-354F-986A-6F9380F39BA0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672260D3-A2B2-BD4C-932D-D736F2B81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35140497-1A0A-604B-BD9E-0C0B317B3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A0491-2247-9B44-995C-8AAB5FFD71F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8972673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A3DDB6D4-75FB-9449-BFD1-8FFC20FC1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83528-13C8-C747-A616-AE403B55E485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4C128E3C-2901-E44B-BE1B-EA66A068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B04E770C-81FD-BA46-AE74-B8374BB2D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18FE4-6C9B-784F-9C13-B2D328EF636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843676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2ACD358-D9AD-B44D-9BCA-78A41E768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81152-BD26-634F-8463-371213A262C6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F60831B-3E02-314F-AD05-9B47E134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54F2ED1-DA65-614F-80F6-51FFCFBED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6AAFE-28BA-444D-9653-256BB7220E2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9297179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F01178BF-91B6-D54C-BD81-F73039DDE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70635-3A60-F042-B017-CF93E827B820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765E173C-1A81-FA45-B117-D2CE1E1E9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883EF79C-B303-974B-8C3B-1212D0490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B88B-1917-3C43-BABB-1ECCE52A0F2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5189546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D1A9AF6C-20A4-7A4A-AF3C-A1C57630B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2C7CE-1FE5-D84F-8A0E-1895972CAAA8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9C06EA56-02D8-0743-A2F9-0D6ED86F8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82C510DE-10FC-1A47-9476-CF92F36C3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B11FF-72D3-3747-B553-794FEEEC4F20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987159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8B32905F-FB74-5440-AFFB-6D2B69C7B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63502-87FF-2D49-AD7A-B11E4B440312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5F4A4BE7-E213-2E4A-BF33-940547637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5489634-D898-944B-A326-99FED4311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D76FE-5351-EF41-936A-6DCC6EAAD89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641721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2BA073E-72A4-DA40-A8F4-296A411F9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B052A-CC3E-8A43-A0F2-3BEF5C870474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72AF1BC-FBC3-7D40-BE94-08786E908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8B3DBE7-F6B9-0E4C-BC81-D6E8EC886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FCEDD-E001-FA43-B7C8-B40796CC04C1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0852309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6BC248-B302-D24B-8107-1C85BDAD7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A84C6-3687-6447-9EFB-CB9B462F201E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3FECB39-A251-DE4D-919F-CCC43CEF4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5E27454-16E8-5244-A9C5-A0EFC36B0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8592-4D28-6843-B634-FA0534F6C84E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685690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B518B8AC-3CE2-9148-A284-7A0B6ADF9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E6479-2E54-204A-BF8B-3B675422AA1F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BFDD5029-F7CD-B942-A08B-B68C3EC8D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681EEAB3-4E18-6547-B09C-B0214F562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6554F-4C90-FD4D-BBA5-B00569877E3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678614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0B8F58A6-377B-0C48-BDC8-D04DE69C5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38331-4DEA-AF47-A54F-B1DDC51EC702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B25AA967-3440-914B-8CEF-9512B0626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D1E86F70-CD4E-4C44-8274-D4197B664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609A6-8FB1-5641-B1A7-AB4318935215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1300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A3723791-B487-EC41-9E16-287E023D6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C6EBD-B645-7643-9742-38435C9E4DB2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E26B0B58-7E21-E049-AB36-652BB8BA1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398D8F5E-4B6A-9D49-97BC-C80A911A0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C80F9-7C95-4043-A429-FF841D1C38CA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758590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037D4225-0929-7E4D-A34F-104630BA9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D6139-4CC3-0B44-8A86-C637677B5C12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F350EB4C-5F34-C549-8BA6-32C115E5A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177C30E2-4D60-2945-AAA3-E2606222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E734D-55FF-964D-A327-338BD7D69AE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23226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D26FBECD-E1C2-0840-9AD8-E5B523D22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5033C-7746-0F43-909C-0EF9722A8917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D1306EAF-1C03-D042-BBBE-0C2AD4093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ACD0D9B-6D77-1F49-8E17-AE73D29F6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6B67F-2FDD-8948-8B44-CB0A810F9E70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65366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29326C9F-EA6B-B14A-B6DB-4EDD2C92C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0459-BFDB-AF49-9D7B-CEB9B6004741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3DE63C1B-BF9D-8643-9468-F26B97D76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ACD4F09D-C19F-BC42-B689-271FE695F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C35F3-6226-0245-8844-7C0ED9D3ADE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7276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>
            <a:extLst>
              <a:ext uri="{FF2B5EF4-FFF2-40B4-BE49-F238E27FC236}">
                <a16:creationId xmlns:a16="http://schemas.microsoft.com/office/drawing/2014/main" id="{D30AEDCC-1214-3A45-AE7C-B12008D0F64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Platshållare för text 2">
            <a:extLst>
              <a:ext uri="{FF2B5EF4-FFF2-40B4-BE49-F238E27FC236}">
                <a16:creationId xmlns:a16="http://schemas.microsoft.com/office/drawing/2014/main" id="{063CA07E-B2E7-AC40-BEC9-A95DCF63B6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D97C1AB-39D0-2F40-9C78-8FAAEAF3A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9B1410-2ACB-C04D-949A-D8563F77F21E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519EAF-B96C-444E-9F40-5FC6F0F68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7E6B4A1-573E-5C42-9A9B-4051AA1DD8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04A8501-7BFF-B54F-B8DE-22A191D3506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latshållare för rubrik 1">
            <a:extLst>
              <a:ext uri="{FF2B5EF4-FFF2-40B4-BE49-F238E27FC236}">
                <a16:creationId xmlns:a16="http://schemas.microsoft.com/office/drawing/2014/main" id="{6F49B561-899A-A147-9A8D-0F07C0D050A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3315" name="Platshållare för text 2">
            <a:extLst>
              <a:ext uri="{FF2B5EF4-FFF2-40B4-BE49-F238E27FC236}">
                <a16:creationId xmlns:a16="http://schemas.microsoft.com/office/drawing/2014/main" id="{4FBC76CC-6755-084B-B740-19FF201134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6961DA4-B8AF-1546-A65F-A96C055E68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86A58C-0AED-604F-A972-8BB12EA99DE6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39073F-2256-4E4F-9C4B-CFA3B60E8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4CCCF7B-0047-8C4A-8792-82839C46B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465E1E7-12A0-734D-9AF2-D6856CBBA42A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Platshållare för rubrik 1">
            <a:extLst>
              <a:ext uri="{FF2B5EF4-FFF2-40B4-BE49-F238E27FC236}">
                <a16:creationId xmlns:a16="http://schemas.microsoft.com/office/drawing/2014/main" id="{7A42DE14-E134-5F4E-B004-524738E006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26627" name="Platshållare för text 2">
            <a:extLst>
              <a:ext uri="{FF2B5EF4-FFF2-40B4-BE49-F238E27FC236}">
                <a16:creationId xmlns:a16="http://schemas.microsoft.com/office/drawing/2014/main" id="{81505323-052B-9A4F-AFFF-316C02025D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ECDDEB1-9FBC-3641-9E9A-7C21A204A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41588DF-F1B8-C648-AA0C-7C06C85257FD}" type="datetimeFigureOut">
              <a:rPr lang="sv-SE" altLang="sv-SE"/>
              <a:pPr>
                <a:defRPr/>
              </a:pPr>
              <a:t>2021-03-23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AC408E9-49E9-744C-9578-F9EEDAAF7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25B0A99-2D71-DE44-849D-8A9C1377BA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BA6F7D9-5732-454F-86EC-3798F8CEBECE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ubrik 1">
            <a:extLst>
              <a:ext uri="{FF2B5EF4-FFF2-40B4-BE49-F238E27FC236}">
                <a16:creationId xmlns:a16="http://schemas.microsoft.com/office/drawing/2014/main" id="{52001B12-B130-B24D-82B1-7FD565762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538" y="773113"/>
            <a:ext cx="7685087" cy="1150937"/>
          </a:xfrm>
        </p:spPr>
        <p:txBody>
          <a:bodyPr/>
          <a:lstStyle/>
          <a:p>
            <a:pPr eaLnBrk="1" hangingPunct="1"/>
            <a:r>
              <a:rPr lang="sv-SE" altLang="sv-SE">
                <a:ea typeface="ＭＳ Ｐゴシック" panose="020B0600070205080204" pitchFamily="34" charset="-128"/>
              </a:rPr>
              <a:t>Generellt om marknadsföring</a:t>
            </a:r>
          </a:p>
        </p:txBody>
      </p:sp>
      <p:sp>
        <p:nvSpPr>
          <p:cNvPr id="39939" name="Platshållare för innehåll 2">
            <a:extLst>
              <a:ext uri="{FF2B5EF4-FFF2-40B4-BE49-F238E27FC236}">
                <a16:creationId xmlns:a16="http://schemas.microsoft.com/office/drawing/2014/main" id="{01578F17-62A3-8B4D-B14C-9BC3C2447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3" y="2370138"/>
            <a:ext cx="7685087" cy="3081337"/>
          </a:xfrm>
        </p:spPr>
        <p:txBody>
          <a:bodyPr/>
          <a:lstStyle/>
          <a:p>
            <a:pPr eaLnBrk="1" hangingPunct="1"/>
            <a:r>
              <a:rPr lang="sv-SE" altLang="sv-SE" sz="2800">
                <a:ea typeface="ＭＳ Ｐゴシック" panose="020B0600070205080204" pitchFamily="34" charset="-128"/>
              </a:rPr>
              <a:t>Marknadsföring använder du dig av för att tala om att du och ditt projekt finns. Marknadsföring kan vara allt från annonser och tv-reklam, till personlig försäljning och sponsring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ubrik 1">
            <a:extLst>
              <a:ext uri="{FF2B5EF4-FFF2-40B4-BE49-F238E27FC236}">
                <a16:creationId xmlns:a16="http://schemas.microsoft.com/office/drawing/2014/main" id="{CD0BAD0B-9E77-5448-9A2B-C7B434AD5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708025"/>
            <a:ext cx="7685087" cy="950913"/>
          </a:xfrm>
        </p:spPr>
        <p:txBody>
          <a:bodyPr/>
          <a:lstStyle/>
          <a:p>
            <a:pPr eaLnBrk="1" hangingPunct="1"/>
            <a:r>
              <a:rPr lang="sv-SE" altLang="sv-SE">
                <a:ea typeface="ＭＳ Ｐゴシック" panose="020B0600070205080204" pitchFamily="34" charset="-128"/>
              </a:rPr>
              <a:t>Målgrupp</a:t>
            </a:r>
          </a:p>
        </p:txBody>
      </p:sp>
      <p:sp>
        <p:nvSpPr>
          <p:cNvPr id="40963" name="Platshållare för innehåll 2">
            <a:extLst>
              <a:ext uri="{FF2B5EF4-FFF2-40B4-BE49-F238E27FC236}">
                <a16:creationId xmlns:a16="http://schemas.microsoft.com/office/drawing/2014/main" id="{8C5C18CB-05BF-8342-A5E4-B05DE6FB4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860550"/>
            <a:ext cx="7685088" cy="1276350"/>
          </a:xfrm>
        </p:spPr>
        <p:txBody>
          <a:bodyPr/>
          <a:lstStyle/>
          <a:p>
            <a:pPr eaLnBrk="1" hangingPunct="1"/>
            <a:r>
              <a:rPr lang="sv-SE" altLang="sv-SE" sz="2800">
                <a:ea typeface="ＭＳ Ｐゴシック" panose="020B0600070205080204" pitchFamily="34" charset="-128"/>
              </a:rPr>
              <a:t>En målgrupp är den grupp av människor du vill nå med din marknadsföring</a:t>
            </a:r>
          </a:p>
        </p:txBody>
      </p:sp>
      <p:sp>
        <p:nvSpPr>
          <p:cNvPr id="40964" name="textruta 1">
            <a:extLst>
              <a:ext uri="{FF2B5EF4-FFF2-40B4-BE49-F238E27FC236}">
                <a16:creationId xmlns:a16="http://schemas.microsoft.com/office/drawing/2014/main" id="{1F051DE7-4340-7C41-8B6C-ADC95CD6F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688" y="6323013"/>
            <a:ext cx="35083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i="1" baseline="30000"/>
              <a:t>Vilken är din målgrupp och hur når du den bäst?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800"/>
          </a:p>
        </p:txBody>
      </p:sp>
      <p:pic>
        <p:nvPicPr>
          <p:cNvPr id="40965" name="Bildobjekt 2" descr="shutterstock_98324468_150.jpg">
            <a:extLst>
              <a:ext uri="{FF2B5EF4-FFF2-40B4-BE49-F238E27FC236}">
                <a16:creationId xmlns:a16="http://schemas.microsoft.com/office/drawing/2014/main" id="{88C1C5D4-13D3-A741-BD06-A2A2A83CBB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025" y="3125788"/>
            <a:ext cx="3746500" cy="310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ubrik 1">
            <a:extLst>
              <a:ext uri="{FF2B5EF4-FFF2-40B4-BE49-F238E27FC236}">
                <a16:creationId xmlns:a16="http://schemas.microsoft.com/office/drawing/2014/main" id="{09086061-8F47-9343-915D-0FE295334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538" y="773113"/>
            <a:ext cx="7685087" cy="1150937"/>
          </a:xfrm>
        </p:spPr>
        <p:txBody>
          <a:bodyPr/>
          <a:lstStyle/>
          <a:p>
            <a:pPr eaLnBrk="1" hangingPunct="1"/>
            <a:r>
              <a:rPr lang="sv-SE" altLang="sv-SE">
                <a:ea typeface="ＭＳ Ｐゴシック" panose="020B0600070205080204" pitchFamily="34" charset="-128"/>
              </a:rPr>
              <a:t>Målet med din marknadsföring</a:t>
            </a:r>
          </a:p>
        </p:txBody>
      </p:sp>
      <p:sp>
        <p:nvSpPr>
          <p:cNvPr id="41987" name="Platshållare för innehåll 2">
            <a:extLst>
              <a:ext uri="{FF2B5EF4-FFF2-40B4-BE49-F238E27FC236}">
                <a16:creationId xmlns:a16="http://schemas.microsoft.com/office/drawing/2014/main" id="{A00EBB93-B130-C745-A124-FFDE58F32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3" y="2370138"/>
            <a:ext cx="7685087" cy="1430337"/>
          </a:xfrm>
        </p:spPr>
        <p:txBody>
          <a:bodyPr/>
          <a:lstStyle/>
          <a:p>
            <a:pPr eaLnBrk="1" hangingPunct="1"/>
            <a:r>
              <a:rPr lang="sv-SE" altLang="sv-SE" sz="2800">
                <a:ea typeface="ＭＳ Ｐゴシック" panose="020B0600070205080204" pitchFamily="34" charset="-128"/>
              </a:rPr>
              <a:t>Det är bra om du har kvantifierbara mål, det vill säga mätbara mål </a:t>
            </a:r>
          </a:p>
        </p:txBody>
      </p:sp>
      <p:pic>
        <p:nvPicPr>
          <p:cNvPr id="41988" name="Bildobjekt 1" descr="shutterstock_95022895_150.jpg">
            <a:extLst>
              <a:ext uri="{FF2B5EF4-FFF2-40B4-BE49-F238E27FC236}">
                <a16:creationId xmlns:a16="http://schemas.microsoft.com/office/drawing/2014/main" id="{AD730856-A971-CF49-998A-CE503EDFC5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488" y="3446463"/>
            <a:ext cx="3419475" cy="342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Bildobjekt 1" descr="JL_kap16.png">
            <a:extLst>
              <a:ext uri="{FF2B5EF4-FFF2-40B4-BE49-F238E27FC236}">
                <a16:creationId xmlns:a16="http://schemas.microsoft.com/office/drawing/2014/main" id="{C4F9EB9C-1386-5948-A590-53581292184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81"/>
          <a:stretch/>
        </p:blipFill>
        <p:spPr bwMode="auto">
          <a:xfrm>
            <a:off x="679450" y="1196976"/>
            <a:ext cx="8464550" cy="2807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F22AEA9B-786E-E74C-B17C-9ACBDCE319C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777" t="79964" r="14685" b="6669"/>
          <a:stretch/>
        </p:blipFill>
        <p:spPr>
          <a:xfrm>
            <a:off x="1179929" y="4004442"/>
            <a:ext cx="7419796" cy="6726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örmån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1318</TotalTime>
  <Words>76</Words>
  <Application>Microsoft Macintosh PowerPoint</Application>
  <PresentationFormat>Bildspel på skärmen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Arial</vt:lpstr>
      <vt:lpstr>Calibri</vt:lpstr>
      <vt:lpstr>Rockwell</vt:lpstr>
      <vt:lpstr>Office-tema</vt:lpstr>
      <vt:lpstr>Anpassad formgivning</vt:lpstr>
      <vt:lpstr>1_Anpassad formgivning</vt:lpstr>
      <vt:lpstr>PowerPoint-presentation</vt:lpstr>
      <vt:lpstr>Generellt om marknadsföring</vt:lpstr>
      <vt:lpstr>Målgrupp</vt:lpstr>
      <vt:lpstr>Målet med din marknadsföring</vt:lpstr>
      <vt:lpstr>PowerPoint-presentation</vt:lpstr>
    </vt:vector>
  </TitlesOfParts>
  <Company>Anna Björnström form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Björnströ,</dc:creator>
  <cp:lastModifiedBy>Anna Björnström</cp:lastModifiedBy>
  <cp:revision>57</cp:revision>
  <dcterms:created xsi:type="dcterms:W3CDTF">2013-03-14T13:50:17Z</dcterms:created>
  <dcterms:modified xsi:type="dcterms:W3CDTF">2021-03-23T11:45:50Z</dcterms:modified>
</cp:coreProperties>
</file>