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aveSubsetFonts="1" autoCompressPictures="0">
  <p:sldMasterIdLst>
    <p:sldMasterId id="2147483648" r:id="rId1"/>
    <p:sldMasterId id="2147483660" r:id="rId2"/>
    <p:sldMasterId id="2147483673" r:id="rId3"/>
  </p:sldMasterIdLst>
  <p:sldIdLst>
    <p:sldId id="257" r:id="rId4"/>
    <p:sldId id="258" r:id="rId5"/>
    <p:sldId id="263" r:id="rId6"/>
    <p:sldId id="264" r:id="rId7"/>
    <p:sldId id="262" r:id="rId8"/>
  </p:sldIdLst>
  <p:sldSz cx="9144000" cy="6858000" type="screen4x3"/>
  <p:notesSz cx="6858000" cy="9144000"/>
  <p:defaultTextStyle>
    <a:defPPr>
      <a:defRPr lang="sv-SE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Rockwell" panose="02060603020205020403" pitchFamily="18" charset="77"/>
        <a:ea typeface="ＭＳ Ｐゴシック" panose="020B0600070205080204" pitchFamily="34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Rockwell" panose="02060603020205020403" pitchFamily="18" charset="77"/>
        <a:ea typeface="ＭＳ Ｐゴシック" panose="020B0600070205080204" pitchFamily="34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Rockwell" panose="02060603020205020403" pitchFamily="18" charset="77"/>
        <a:ea typeface="ＭＳ Ｐゴシック" panose="020B0600070205080204" pitchFamily="34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Rockwell" panose="02060603020205020403" pitchFamily="18" charset="77"/>
        <a:ea typeface="ＭＳ Ｐゴシック" panose="020B0600070205080204" pitchFamily="34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Rockwell" panose="02060603020205020403" pitchFamily="18" charset="77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Rockwell" panose="02060603020205020403" pitchFamily="18" charset="77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Rockwell" panose="02060603020205020403" pitchFamily="18" charset="77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Rockwell" panose="02060603020205020403" pitchFamily="18" charset="77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Rockwell" panose="02060603020205020403" pitchFamily="18" charset="77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10">
          <p15:clr>
            <a:srgbClr val="A4A3A4"/>
          </p15:clr>
        </p15:guide>
        <p15:guide id="2" pos="285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696" y="176"/>
      </p:cViewPr>
      <p:guideLst>
        <p:guide orient="horz" pos="3010"/>
        <p:guide pos="285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theme" Target="theme/theme1.xml"/><Relationship Id="rId5" Type="http://schemas.openxmlformats.org/officeDocument/2006/relationships/slide" Target="slides/slide2.xml"/><Relationship Id="rId10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format på underrubrik i bakgrunden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E0E17BF-0155-3645-9FDE-2BA112AD47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B16BA8-D5CF-A846-8982-3E6119DAB1F5}" type="datetimeFigureOut">
              <a:rPr lang="sv-SE" altLang="sv-SE"/>
              <a:pPr>
                <a:defRPr/>
              </a:pPr>
              <a:t>2021-03-23</a:t>
            </a:fld>
            <a:endParaRPr lang="sv-SE" alt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FAA0F85-4AE6-8F47-9458-5469A94C43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5CE07968-8C0D-BF4F-B06F-4DBF7D28F2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0CB1E0-401A-F842-9602-F85FF2D3881F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41676303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C31CDC70-D034-6346-B2D4-D5B5F03F40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4F6274-0D71-CD47-8602-62A122AD124B}" type="datetimeFigureOut">
              <a:rPr lang="sv-SE" altLang="sv-SE"/>
              <a:pPr>
                <a:defRPr/>
              </a:pPr>
              <a:t>2021-03-23</a:t>
            </a:fld>
            <a:endParaRPr lang="sv-SE" alt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3214BA9-CF62-FC4C-85CA-1FED859F9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DDD207F8-3EF4-244F-AA78-B943AA7CB1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12E40B-EB2F-3847-B9BE-BAC20053298D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40053161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CBDB84DC-6C2C-A84C-91E7-05F111F676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C7B4EC-CA3A-4646-9ACD-F471B1E0EEC8}" type="datetimeFigureOut">
              <a:rPr lang="sv-SE" altLang="sv-SE"/>
              <a:pPr>
                <a:defRPr/>
              </a:pPr>
              <a:t>2021-03-23</a:t>
            </a:fld>
            <a:endParaRPr lang="sv-SE" alt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5BDD742-69BE-F746-AF20-574BAF0721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DF8D20BA-81F5-554A-B2C4-00708DABE1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A40AC4-8555-7C40-8F4F-090D8AEEF4DA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14796016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format på underrubrik i bakgrunden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7C33719-46B1-A74B-83DF-EAFD60524D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A1E834-E156-EB4F-A33E-8161BF4C6492}" type="datetimeFigureOut">
              <a:rPr lang="sv-SE" altLang="sv-SE"/>
              <a:pPr>
                <a:defRPr/>
              </a:pPr>
              <a:t>2021-03-23</a:t>
            </a:fld>
            <a:endParaRPr lang="sv-SE" alt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87A4842-70C2-7B42-BF29-61781D2B5B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DB6009E-884A-7946-8EB0-01F878F787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740076-8ED3-9C48-B06A-E82F198B15A1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1751834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72E8ED9-C8A1-5345-BBDD-B4E7F3140F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31B192-B97D-A946-9AF2-CD208BE88814}" type="datetimeFigureOut">
              <a:rPr lang="sv-SE" altLang="sv-SE"/>
              <a:pPr>
                <a:defRPr/>
              </a:pPr>
              <a:t>2021-03-23</a:t>
            </a:fld>
            <a:endParaRPr lang="sv-SE" alt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172326D-3A0C-E440-AF3D-E264F2D5FB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332F50D-B818-AB40-8300-46ED59D9CC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3A4B5B-5440-174F-B4BB-9FC576068645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28061115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BB18B16-22FC-1741-8F88-00A73ED2DC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9E3AF9-CF83-2F4A-BD81-7D39A064DF3E}" type="datetimeFigureOut">
              <a:rPr lang="sv-SE" altLang="sv-SE"/>
              <a:pPr>
                <a:defRPr/>
              </a:pPr>
              <a:t>2021-03-23</a:t>
            </a:fld>
            <a:endParaRPr lang="sv-SE" alt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FA79DA5-67C2-6B4C-8850-DCFE299F31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8D9D83E4-D5C9-6841-AA69-2A6DDB258B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6A7172-5344-AA4E-89C7-AD82B5C1EEA1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9971631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3">
            <a:extLst>
              <a:ext uri="{FF2B5EF4-FFF2-40B4-BE49-F238E27FC236}">
                <a16:creationId xmlns:a16="http://schemas.microsoft.com/office/drawing/2014/main" id="{24F2AB33-5479-4541-85E8-D48887B7BD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8CDADC-A296-C143-B360-A823FBFEEF1D}" type="datetimeFigureOut">
              <a:rPr lang="sv-SE" altLang="sv-SE"/>
              <a:pPr>
                <a:defRPr/>
              </a:pPr>
              <a:t>2021-03-23</a:t>
            </a:fld>
            <a:endParaRPr lang="sv-SE" altLang="sv-SE"/>
          </a:p>
        </p:txBody>
      </p:sp>
      <p:sp>
        <p:nvSpPr>
          <p:cNvPr id="6" name="Platshållare för sidfot 4">
            <a:extLst>
              <a:ext uri="{FF2B5EF4-FFF2-40B4-BE49-F238E27FC236}">
                <a16:creationId xmlns:a16="http://schemas.microsoft.com/office/drawing/2014/main" id="{9F234AC8-7289-E14D-A21A-1805469104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Platshållare för bildnummer 5">
            <a:extLst>
              <a:ext uri="{FF2B5EF4-FFF2-40B4-BE49-F238E27FC236}">
                <a16:creationId xmlns:a16="http://schemas.microsoft.com/office/drawing/2014/main" id="{EB452891-5683-DC42-AEB9-F9E3978A99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FC0AD0-B34B-1D44-9DC3-F34C30BC9091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32115929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3">
            <a:extLst>
              <a:ext uri="{FF2B5EF4-FFF2-40B4-BE49-F238E27FC236}">
                <a16:creationId xmlns:a16="http://schemas.microsoft.com/office/drawing/2014/main" id="{E1BB5AFA-9810-BF45-9EDA-3346BF9250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477F82-FC3B-0140-82CC-A705107BC177}" type="datetimeFigureOut">
              <a:rPr lang="sv-SE" altLang="sv-SE"/>
              <a:pPr>
                <a:defRPr/>
              </a:pPr>
              <a:t>2021-03-23</a:t>
            </a:fld>
            <a:endParaRPr lang="sv-SE" altLang="sv-SE"/>
          </a:p>
        </p:txBody>
      </p:sp>
      <p:sp>
        <p:nvSpPr>
          <p:cNvPr id="8" name="Platshållare för sidfot 4">
            <a:extLst>
              <a:ext uri="{FF2B5EF4-FFF2-40B4-BE49-F238E27FC236}">
                <a16:creationId xmlns:a16="http://schemas.microsoft.com/office/drawing/2014/main" id="{E5506F6E-8860-5546-BF31-43C6ACA3ED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9" name="Platshållare för bildnummer 5">
            <a:extLst>
              <a:ext uri="{FF2B5EF4-FFF2-40B4-BE49-F238E27FC236}">
                <a16:creationId xmlns:a16="http://schemas.microsoft.com/office/drawing/2014/main" id="{155457C5-0086-F34F-9913-0B6439498B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17E690-0831-F943-A019-CE2D2A805F01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42485249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3">
            <a:extLst>
              <a:ext uri="{FF2B5EF4-FFF2-40B4-BE49-F238E27FC236}">
                <a16:creationId xmlns:a16="http://schemas.microsoft.com/office/drawing/2014/main" id="{FC369BF3-EB22-8C43-B2BC-3EFE05AB69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8A72D2-D40B-A04E-BA18-2CC07C1FD1FB}" type="datetimeFigureOut">
              <a:rPr lang="sv-SE" altLang="sv-SE"/>
              <a:pPr>
                <a:defRPr/>
              </a:pPr>
              <a:t>2021-03-23</a:t>
            </a:fld>
            <a:endParaRPr lang="sv-SE" altLang="sv-SE"/>
          </a:p>
        </p:txBody>
      </p:sp>
      <p:sp>
        <p:nvSpPr>
          <p:cNvPr id="4" name="Platshållare för sidfot 4">
            <a:extLst>
              <a:ext uri="{FF2B5EF4-FFF2-40B4-BE49-F238E27FC236}">
                <a16:creationId xmlns:a16="http://schemas.microsoft.com/office/drawing/2014/main" id="{D71250A2-0BB7-2548-96D1-371C6FDE8B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Platshållare för bildnummer 5">
            <a:extLst>
              <a:ext uri="{FF2B5EF4-FFF2-40B4-BE49-F238E27FC236}">
                <a16:creationId xmlns:a16="http://schemas.microsoft.com/office/drawing/2014/main" id="{B2324F29-F52C-934B-A31B-FD3D726BE9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083427-5789-E940-AAA9-6F4060F09FBD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36313090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3">
            <a:extLst>
              <a:ext uri="{FF2B5EF4-FFF2-40B4-BE49-F238E27FC236}">
                <a16:creationId xmlns:a16="http://schemas.microsoft.com/office/drawing/2014/main" id="{377004EF-186B-A74F-AE9E-EDBE82B753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AF41E7-09CE-2249-9375-EA9DEEB5E390}" type="datetimeFigureOut">
              <a:rPr lang="sv-SE" altLang="sv-SE"/>
              <a:pPr>
                <a:defRPr/>
              </a:pPr>
              <a:t>2021-03-23</a:t>
            </a:fld>
            <a:endParaRPr lang="sv-SE" altLang="sv-SE"/>
          </a:p>
        </p:txBody>
      </p:sp>
      <p:sp>
        <p:nvSpPr>
          <p:cNvPr id="3" name="Platshållare för sidfot 4">
            <a:extLst>
              <a:ext uri="{FF2B5EF4-FFF2-40B4-BE49-F238E27FC236}">
                <a16:creationId xmlns:a16="http://schemas.microsoft.com/office/drawing/2014/main" id="{423845DD-67B9-7E47-9B59-A3546F49D4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4" name="Platshållare för bildnummer 5">
            <a:extLst>
              <a:ext uri="{FF2B5EF4-FFF2-40B4-BE49-F238E27FC236}">
                <a16:creationId xmlns:a16="http://schemas.microsoft.com/office/drawing/2014/main" id="{AE46A5C9-3D2A-F643-BFD9-6FE4CA525A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931B9F-C87B-5249-BF86-C8D48FE0C890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352347132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3">
            <a:extLst>
              <a:ext uri="{FF2B5EF4-FFF2-40B4-BE49-F238E27FC236}">
                <a16:creationId xmlns:a16="http://schemas.microsoft.com/office/drawing/2014/main" id="{E47691F0-039B-124F-B5BB-E9E2158E68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7DAB18-75B0-814A-B4D6-BAA997180517}" type="datetimeFigureOut">
              <a:rPr lang="sv-SE" altLang="sv-SE"/>
              <a:pPr>
                <a:defRPr/>
              </a:pPr>
              <a:t>2021-03-23</a:t>
            </a:fld>
            <a:endParaRPr lang="sv-SE" altLang="sv-SE"/>
          </a:p>
        </p:txBody>
      </p:sp>
      <p:sp>
        <p:nvSpPr>
          <p:cNvPr id="6" name="Platshållare för sidfot 4">
            <a:extLst>
              <a:ext uri="{FF2B5EF4-FFF2-40B4-BE49-F238E27FC236}">
                <a16:creationId xmlns:a16="http://schemas.microsoft.com/office/drawing/2014/main" id="{298E8C79-3DCA-D345-B347-9A7DC1E4D0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Platshållare för bildnummer 5">
            <a:extLst>
              <a:ext uri="{FF2B5EF4-FFF2-40B4-BE49-F238E27FC236}">
                <a16:creationId xmlns:a16="http://schemas.microsoft.com/office/drawing/2014/main" id="{B88E1C71-0003-8D40-B1BD-24ABF605D5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80CDF6-170B-E34D-93AB-B4647713902A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2561715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0DEC03A-0F32-C24F-9918-B88D8B62E2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0EC54E-0F1E-7D49-B6AF-51B5BE321632}" type="datetimeFigureOut">
              <a:rPr lang="sv-SE" altLang="sv-SE"/>
              <a:pPr>
                <a:defRPr/>
              </a:pPr>
              <a:t>2021-03-23</a:t>
            </a:fld>
            <a:endParaRPr lang="sv-SE" alt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216B3DF6-A90B-1D4C-83E4-ED39B18E92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4AD013D7-95DD-4F48-8E0F-9234D02895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023E9F-5718-FD42-840A-C4597B9DE18A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355858054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v-SE" noProof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3">
            <a:extLst>
              <a:ext uri="{FF2B5EF4-FFF2-40B4-BE49-F238E27FC236}">
                <a16:creationId xmlns:a16="http://schemas.microsoft.com/office/drawing/2014/main" id="{ED56257F-5CAD-3F44-B0BA-876CEF170B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19E555-44CC-AE4B-AA26-B6D1F18F143F}" type="datetimeFigureOut">
              <a:rPr lang="sv-SE" altLang="sv-SE"/>
              <a:pPr>
                <a:defRPr/>
              </a:pPr>
              <a:t>2021-03-23</a:t>
            </a:fld>
            <a:endParaRPr lang="sv-SE" altLang="sv-SE"/>
          </a:p>
        </p:txBody>
      </p:sp>
      <p:sp>
        <p:nvSpPr>
          <p:cNvPr id="6" name="Platshållare för sidfot 4">
            <a:extLst>
              <a:ext uri="{FF2B5EF4-FFF2-40B4-BE49-F238E27FC236}">
                <a16:creationId xmlns:a16="http://schemas.microsoft.com/office/drawing/2014/main" id="{C4F2D37E-3425-7141-9446-B57093BE4C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Platshållare för bildnummer 5">
            <a:extLst>
              <a:ext uri="{FF2B5EF4-FFF2-40B4-BE49-F238E27FC236}">
                <a16:creationId xmlns:a16="http://schemas.microsoft.com/office/drawing/2014/main" id="{32D8731E-31FE-BE47-A368-8715C14519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B969D3-016F-BE44-A6D9-6F4AEEF96E36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398072588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7916FB6-5C9C-5941-B927-C813B758EF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371411-FA09-B442-8693-FCBCBF3158F5}" type="datetimeFigureOut">
              <a:rPr lang="sv-SE" altLang="sv-SE"/>
              <a:pPr>
                <a:defRPr/>
              </a:pPr>
              <a:t>2021-03-23</a:t>
            </a:fld>
            <a:endParaRPr lang="sv-SE" alt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8C7EB38-1B22-FD47-A466-A768FC0BB1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38CEA13-DF92-6546-8BB4-8D6DB25F29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662746-46E6-A14D-B9D1-4F066A9D7EEB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420847412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B15AED10-DA37-064E-B459-06D0D7A95F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E6538A-86DE-904B-95EA-D87BFB7F88DD}" type="datetimeFigureOut">
              <a:rPr lang="sv-SE" altLang="sv-SE"/>
              <a:pPr>
                <a:defRPr/>
              </a:pPr>
              <a:t>2021-03-23</a:t>
            </a:fld>
            <a:endParaRPr lang="sv-SE" alt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234F6FD2-64CB-C345-870E-A4E0ABF1D9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4E3727C5-93C6-7344-A71B-ECA499B0A9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10F5BE-E5F9-8842-AF66-CBA9958766A9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123231049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3">
            <a:extLst>
              <a:ext uri="{FF2B5EF4-FFF2-40B4-BE49-F238E27FC236}">
                <a16:creationId xmlns:a16="http://schemas.microsoft.com/office/drawing/2014/main" id="{C9E691BC-E4A2-3448-9FCD-8B6DEF92A2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47660D-4613-6E4A-98B3-BC06B8F74C57}" type="datetimeFigureOut">
              <a:rPr lang="sv-SE" altLang="sv-SE"/>
              <a:pPr>
                <a:defRPr/>
              </a:pPr>
              <a:t>2021-03-23</a:t>
            </a:fld>
            <a:endParaRPr lang="sv-SE" altLang="sv-SE"/>
          </a:p>
        </p:txBody>
      </p:sp>
      <p:sp>
        <p:nvSpPr>
          <p:cNvPr id="4" name="Platshållare för sidfot 4">
            <a:extLst>
              <a:ext uri="{FF2B5EF4-FFF2-40B4-BE49-F238E27FC236}">
                <a16:creationId xmlns:a16="http://schemas.microsoft.com/office/drawing/2014/main" id="{20F3B3AB-D1CD-2748-9C3B-EA6CA7A545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Platshållare för bildnummer 5">
            <a:extLst>
              <a:ext uri="{FF2B5EF4-FFF2-40B4-BE49-F238E27FC236}">
                <a16:creationId xmlns:a16="http://schemas.microsoft.com/office/drawing/2014/main" id="{A69C3B73-4C1E-DA49-ACE2-A8945FFD42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8C2E31-DC36-0145-AC72-C585F9C45244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201857083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format på underrubrik i bakgrunden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21920CA-AF68-2448-9E65-B9550D37D8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5CC37B-8309-D94A-A729-ABECFF91EC9F}" type="datetimeFigureOut">
              <a:rPr lang="sv-SE" altLang="sv-SE"/>
              <a:pPr>
                <a:defRPr/>
              </a:pPr>
              <a:t>2021-03-23</a:t>
            </a:fld>
            <a:endParaRPr lang="sv-SE" alt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E313D3F0-0EB3-F04E-A640-418C6B8972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6CB4F4A-E6A1-004F-9A7A-F808BA0389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78A153-A1F1-0F4E-BE90-A96993C3005D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420582582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F474BAB9-12CB-4144-9B12-6A3A13BC8F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1B02FF-438F-FD43-AEDB-28AE32FB17A0}" type="datetimeFigureOut">
              <a:rPr lang="sv-SE" altLang="sv-SE"/>
              <a:pPr>
                <a:defRPr/>
              </a:pPr>
              <a:t>2021-03-23</a:t>
            </a:fld>
            <a:endParaRPr lang="sv-SE" alt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F566694-A2BF-6B4F-A8B4-6B58618095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2E4A60FF-9822-E543-9174-B958A5D7A0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2D943B-6E75-F54C-9F72-E4F41674BCCB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219187583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F3747DCA-1160-5342-A6E2-584C24C4BA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219882-2E7E-CA45-A7DB-E6B098200B79}" type="datetimeFigureOut">
              <a:rPr lang="sv-SE" altLang="sv-SE"/>
              <a:pPr>
                <a:defRPr/>
              </a:pPr>
              <a:t>2021-03-23</a:t>
            </a:fld>
            <a:endParaRPr lang="sv-SE" alt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765B925C-5C81-B24F-A805-C5BBEBD609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93E80FF-67F1-2F48-B814-C6E76B92A6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53910E-3D1D-4B41-9147-31671412B6E8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423098396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3">
            <a:extLst>
              <a:ext uri="{FF2B5EF4-FFF2-40B4-BE49-F238E27FC236}">
                <a16:creationId xmlns:a16="http://schemas.microsoft.com/office/drawing/2014/main" id="{3064AD21-CBF3-DD41-8A9A-DFF3ADC573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6CCD27-794A-114F-89D5-F008BFA33DF0}" type="datetimeFigureOut">
              <a:rPr lang="sv-SE" altLang="sv-SE"/>
              <a:pPr>
                <a:defRPr/>
              </a:pPr>
              <a:t>2021-03-23</a:t>
            </a:fld>
            <a:endParaRPr lang="sv-SE" altLang="sv-SE"/>
          </a:p>
        </p:txBody>
      </p:sp>
      <p:sp>
        <p:nvSpPr>
          <p:cNvPr id="6" name="Platshållare för sidfot 4">
            <a:extLst>
              <a:ext uri="{FF2B5EF4-FFF2-40B4-BE49-F238E27FC236}">
                <a16:creationId xmlns:a16="http://schemas.microsoft.com/office/drawing/2014/main" id="{4BD86403-C481-234F-B2DD-3C599C02C4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Platshållare för bildnummer 5">
            <a:extLst>
              <a:ext uri="{FF2B5EF4-FFF2-40B4-BE49-F238E27FC236}">
                <a16:creationId xmlns:a16="http://schemas.microsoft.com/office/drawing/2014/main" id="{B8D62F0C-3811-C448-BED3-737A7DF00F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8DD039-65D0-DB4E-8284-6B7D397FBBB8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253154106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3">
            <a:extLst>
              <a:ext uri="{FF2B5EF4-FFF2-40B4-BE49-F238E27FC236}">
                <a16:creationId xmlns:a16="http://schemas.microsoft.com/office/drawing/2014/main" id="{8B69E875-3463-AD42-B432-CAF50D8C9C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4327E9-7CA3-354F-986A-6F9380F39BA0}" type="datetimeFigureOut">
              <a:rPr lang="sv-SE" altLang="sv-SE"/>
              <a:pPr>
                <a:defRPr/>
              </a:pPr>
              <a:t>2021-03-23</a:t>
            </a:fld>
            <a:endParaRPr lang="sv-SE" altLang="sv-SE"/>
          </a:p>
        </p:txBody>
      </p:sp>
      <p:sp>
        <p:nvSpPr>
          <p:cNvPr id="8" name="Platshållare för sidfot 4">
            <a:extLst>
              <a:ext uri="{FF2B5EF4-FFF2-40B4-BE49-F238E27FC236}">
                <a16:creationId xmlns:a16="http://schemas.microsoft.com/office/drawing/2014/main" id="{672260D3-A2B2-BD4C-932D-D736F2B81A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9" name="Platshållare för bildnummer 5">
            <a:extLst>
              <a:ext uri="{FF2B5EF4-FFF2-40B4-BE49-F238E27FC236}">
                <a16:creationId xmlns:a16="http://schemas.microsoft.com/office/drawing/2014/main" id="{35140497-1A0A-604B-BD9E-0C0B317B37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8A0491-2247-9B44-995C-8AAB5FFD71FD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289726731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3">
            <a:extLst>
              <a:ext uri="{FF2B5EF4-FFF2-40B4-BE49-F238E27FC236}">
                <a16:creationId xmlns:a16="http://schemas.microsoft.com/office/drawing/2014/main" id="{A3DDB6D4-75FB-9449-BFD1-8FFC20FC16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483528-13C8-C747-A616-AE403B55E485}" type="datetimeFigureOut">
              <a:rPr lang="sv-SE" altLang="sv-SE"/>
              <a:pPr>
                <a:defRPr/>
              </a:pPr>
              <a:t>2021-03-23</a:t>
            </a:fld>
            <a:endParaRPr lang="sv-SE" altLang="sv-SE"/>
          </a:p>
        </p:txBody>
      </p:sp>
      <p:sp>
        <p:nvSpPr>
          <p:cNvPr id="4" name="Platshållare för sidfot 4">
            <a:extLst>
              <a:ext uri="{FF2B5EF4-FFF2-40B4-BE49-F238E27FC236}">
                <a16:creationId xmlns:a16="http://schemas.microsoft.com/office/drawing/2014/main" id="{4C128E3C-2901-E44B-BE1B-EA66A06874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Platshållare för bildnummer 5">
            <a:extLst>
              <a:ext uri="{FF2B5EF4-FFF2-40B4-BE49-F238E27FC236}">
                <a16:creationId xmlns:a16="http://schemas.microsoft.com/office/drawing/2014/main" id="{B04E770C-81FD-BA46-AE74-B8374BB2DE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B18FE4-6C9B-784F-9C13-B2D328EF6363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38436767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32ACD358-D9AD-B44D-9BCA-78A41E768A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981152-BD26-634F-8463-371213A262C6}" type="datetimeFigureOut">
              <a:rPr lang="sv-SE" altLang="sv-SE"/>
              <a:pPr>
                <a:defRPr/>
              </a:pPr>
              <a:t>2021-03-23</a:t>
            </a:fld>
            <a:endParaRPr lang="sv-SE" alt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F60831B-3E02-314F-AD05-9B47E1346A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54F2ED1-DA65-614F-80F6-51FFCFBED4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F6AAFE-28BA-444D-9653-256BB7220E2D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192971798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3">
            <a:extLst>
              <a:ext uri="{FF2B5EF4-FFF2-40B4-BE49-F238E27FC236}">
                <a16:creationId xmlns:a16="http://schemas.microsoft.com/office/drawing/2014/main" id="{F01178BF-91B6-D54C-BD81-F73039DDEE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570635-3A60-F042-B017-CF93E827B820}" type="datetimeFigureOut">
              <a:rPr lang="sv-SE" altLang="sv-SE"/>
              <a:pPr>
                <a:defRPr/>
              </a:pPr>
              <a:t>2021-03-23</a:t>
            </a:fld>
            <a:endParaRPr lang="sv-SE" altLang="sv-SE"/>
          </a:p>
        </p:txBody>
      </p:sp>
      <p:sp>
        <p:nvSpPr>
          <p:cNvPr id="3" name="Platshållare för sidfot 4">
            <a:extLst>
              <a:ext uri="{FF2B5EF4-FFF2-40B4-BE49-F238E27FC236}">
                <a16:creationId xmlns:a16="http://schemas.microsoft.com/office/drawing/2014/main" id="{765E173C-1A81-FA45-B117-D2CE1E1E94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4" name="Platshållare för bildnummer 5">
            <a:extLst>
              <a:ext uri="{FF2B5EF4-FFF2-40B4-BE49-F238E27FC236}">
                <a16:creationId xmlns:a16="http://schemas.microsoft.com/office/drawing/2014/main" id="{883EF79C-B303-974B-8C3B-1212D0490C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E1B88B-1917-3C43-BABB-1ECCE52A0F27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151895462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3">
            <a:extLst>
              <a:ext uri="{FF2B5EF4-FFF2-40B4-BE49-F238E27FC236}">
                <a16:creationId xmlns:a16="http://schemas.microsoft.com/office/drawing/2014/main" id="{D1A9AF6C-20A4-7A4A-AF3C-A1C57630BE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F2C7CE-1FE5-D84F-8A0E-1895972CAAA8}" type="datetimeFigureOut">
              <a:rPr lang="sv-SE" altLang="sv-SE"/>
              <a:pPr>
                <a:defRPr/>
              </a:pPr>
              <a:t>2021-03-23</a:t>
            </a:fld>
            <a:endParaRPr lang="sv-SE" altLang="sv-SE"/>
          </a:p>
        </p:txBody>
      </p:sp>
      <p:sp>
        <p:nvSpPr>
          <p:cNvPr id="6" name="Platshållare för sidfot 4">
            <a:extLst>
              <a:ext uri="{FF2B5EF4-FFF2-40B4-BE49-F238E27FC236}">
                <a16:creationId xmlns:a16="http://schemas.microsoft.com/office/drawing/2014/main" id="{9C06EA56-02D8-0743-A2F9-0D6ED86F86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Platshållare för bildnummer 5">
            <a:extLst>
              <a:ext uri="{FF2B5EF4-FFF2-40B4-BE49-F238E27FC236}">
                <a16:creationId xmlns:a16="http://schemas.microsoft.com/office/drawing/2014/main" id="{82C510DE-10FC-1A47-9476-CF92F36C31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6B11FF-72D3-3747-B553-794FEEEC4F20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239871593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v-SE" noProof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3">
            <a:extLst>
              <a:ext uri="{FF2B5EF4-FFF2-40B4-BE49-F238E27FC236}">
                <a16:creationId xmlns:a16="http://schemas.microsoft.com/office/drawing/2014/main" id="{8B32905F-FB74-5440-AFFB-6D2B69C7B7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B63502-87FF-2D49-AD7A-B11E4B440312}" type="datetimeFigureOut">
              <a:rPr lang="sv-SE" altLang="sv-SE"/>
              <a:pPr>
                <a:defRPr/>
              </a:pPr>
              <a:t>2021-03-23</a:t>
            </a:fld>
            <a:endParaRPr lang="sv-SE" altLang="sv-SE"/>
          </a:p>
        </p:txBody>
      </p:sp>
      <p:sp>
        <p:nvSpPr>
          <p:cNvPr id="6" name="Platshållare för sidfot 4">
            <a:extLst>
              <a:ext uri="{FF2B5EF4-FFF2-40B4-BE49-F238E27FC236}">
                <a16:creationId xmlns:a16="http://schemas.microsoft.com/office/drawing/2014/main" id="{5F4A4BE7-E213-2E4A-BF33-9405476374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Platshållare för bildnummer 5">
            <a:extLst>
              <a:ext uri="{FF2B5EF4-FFF2-40B4-BE49-F238E27FC236}">
                <a16:creationId xmlns:a16="http://schemas.microsoft.com/office/drawing/2014/main" id="{B5489634-D898-944B-A326-99FED43115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ED76FE-5351-EF41-936A-6DCC6EAAD89F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116417210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E2BA073E-72A4-DA40-A8F4-296A411F9A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7B052A-CC3E-8A43-A0F2-3BEF5C870474}" type="datetimeFigureOut">
              <a:rPr lang="sv-SE" altLang="sv-SE"/>
              <a:pPr>
                <a:defRPr/>
              </a:pPr>
              <a:t>2021-03-23</a:t>
            </a:fld>
            <a:endParaRPr lang="sv-SE" alt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072AF1BC-FBC3-7D40-BE94-08786E908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48B3DBE7-F6B9-0E4C-BC81-D6E8EC886F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9FCEDD-E001-FA43-B7C8-B40796CC04C1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208523095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66BC248-B302-D24B-8107-1C85BDAD78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FA84C6-3687-6447-9EFB-CB9B462F201E}" type="datetimeFigureOut">
              <a:rPr lang="sv-SE" altLang="sv-SE"/>
              <a:pPr>
                <a:defRPr/>
              </a:pPr>
              <a:t>2021-03-23</a:t>
            </a:fld>
            <a:endParaRPr lang="sv-SE" alt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73FECB39-A251-DE4D-919F-CCC43CEF48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5E27454-16E8-5244-A9C5-A0EFC36B08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438592-4D28-6843-B634-FA0534F6C84E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36856900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3">
            <a:extLst>
              <a:ext uri="{FF2B5EF4-FFF2-40B4-BE49-F238E27FC236}">
                <a16:creationId xmlns:a16="http://schemas.microsoft.com/office/drawing/2014/main" id="{B518B8AC-3CE2-9148-A284-7A0B6ADF98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DE6479-2E54-204A-BF8B-3B675422AA1F}" type="datetimeFigureOut">
              <a:rPr lang="sv-SE" altLang="sv-SE"/>
              <a:pPr>
                <a:defRPr/>
              </a:pPr>
              <a:t>2021-03-23</a:t>
            </a:fld>
            <a:endParaRPr lang="sv-SE" altLang="sv-SE"/>
          </a:p>
        </p:txBody>
      </p:sp>
      <p:sp>
        <p:nvSpPr>
          <p:cNvPr id="6" name="Platshållare för sidfot 4">
            <a:extLst>
              <a:ext uri="{FF2B5EF4-FFF2-40B4-BE49-F238E27FC236}">
                <a16:creationId xmlns:a16="http://schemas.microsoft.com/office/drawing/2014/main" id="{BFDD5029-F7CD-B942-A08B-B68C3EC8D2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Platshållare för bildnummer 5">
            <a:extLst>
              <a:ext uri="{FF2B5EF4-FFF2-40B4-BE49-F238E27FC236}">
                <a16:creationId xmlns:a16="http://schemas.microsoft.com/office/drawing/2014/main" id="{681EEAB3-4E18-6547-B09C-B0214F5623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26554F-4C90-FD4D-BBA5-B00569877E3F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16786144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3">
            <a:extLst>
              <a:ext uri="{FF2B5EF4-FFF2-40B4-BE49-F238E27FC236}">
                <a16:creationId xmlns:a16="http://schemas.microsoft.com/office/drawing/2014/main" id="{0B8F58A6-377B-0C48-BDC8-D04DE69C5C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938331-4DEA-AF47-A54F-B1DDC51EC702}" type="datetimeFigureOut">
              <a:rPr lang="sv-SE" altLang="sv-SE"/>
              <a:pPr>
                <a:defRPr/>
              </a:pPr>
              <a:t>2021-03-23</a:t>
            </a:fld>
            <a:endParaRPr lang="sv-SE" altLang="sv-SE"/>
          </a:p>
        </p:txBody>
      </p:sp>
      <p:sp>
        <p:nvSpPr>
          <p:cNvPr id="8" name="Platshållare för sidfot 4">
            <a:extLst>
              <a:ext uri="{FF2B5EF4-FFF2-40B4-BE49-F238E27FC236}">
                <a16:creationId xmlns:a16="http://schemas.microsoft.com/office/drawing/2014/main" id="{B25AA967-3440-914B-8CEF-9512B0626C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9" name="Platshållare för bildnummer 5">
            <a:extLst>
              <a:ext uri="{FF2B5EF4-FFF2-40B4-BE49-F238E27FC236}">
                <a16:creationId xmlns:a16="http://schemas.microsoft.com/office/drawing/2014/main" id="{D1E86F70-CD4E-4C44-8274-D4197B6642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3609A6-8FB1-5641-B1A7-AB4318935215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5130010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3">
            <a:extLst>
              <a:ext uri="{FF2B5EF4-FFF2-40B4-BE49-F238E27FC236}">
                <a16:creationId xmlns:a16="http://schemas.microsoft.com/office/drawing/2014/main" id="{A3723791-B487-EC41-9E16-287E023D60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1C6EBD-B645-7643-9742-38435C9E4DB2}" type="datetimeFigureOut">
              <a:rPr lang="sv-SE" altLang="sv-SE"/>
              <a:pPr>
                <a:defRPr/>
              </a:pPr>
              <a:t>2021-03-23</a:t>
            </a:fld>
            <a:endParaRPr lang="sv-SE" altLang="sv-SE"/>
          </a:p>
        </p:txBody>
      </p:sp>
      <p:sp>
        <p:nvSpPr>
          <p:cNvPr id="4" name="Platshållare för sidfot 4">
            <a:extLst>
              <a:ext uri="{FF2B5EF4-FFF2-40B4-BE49-F238E27FC236}">
                <a16:creationId xmlns:a16="http://schemas.microsoft.com/office/drawing/2014/main" id="{E26B0B58-7E21-E049-AB36-652BB8BA16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Platshållare för bildnummer 5">
            <a:extLst>
              <a:ext uri="{FF2B5EF4-FFF2-40B4-BE49-F238E27FC236}">
                <a16:creationId xmlns:a16="http://schemas.microsoft.com/office/drawing/2014/main" id="{398D8F5E-4B6A-9D49-97BC-C80A911A05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AC80F9-7C95-4043-A429-FF841D1C38CA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758590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3">
            <a:extLst>
              <a:ext uri="{FF2B5EF4-FFF2-40B4-BE49-F238E27FC236}">
                <a16:creationId xmlns:a16="http://schemas.microsoft.com/office/drawing/2014/main" id="{037D4225-0929-7E4D-A34F-104630BA98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ED6139-4CC3-0B44-8A86-C637677B5C12}" type="datetimeFigureOut">
              <a:rPr lang="sv-SE" altLang="sv-SE"/>
              <a:pPr>
                <a:defRPr/>
              </a:pPr>
              <a:t>2021-03-23</a:t>
            </a:fld>
            <a:endParaRPr lang="sv-SE" altLang="sv-SE"/>
          </a:p>
        </p:txBody>
      </p:sp>
      <p:sp>
        <p:nvSpPr>
          <p:cNvPr id="3" name="Platshållare för sidfot 4">
            <a:extLst>
              <a:ext uri="{FF2B5EF4-FFF2-40B4-BE49-F238E27FC236}">
                <a16:creationId xmlns:a16="http://schemas.microsoft.com/office/drawing/2014/main" id="{F350EB4C-5F34-C549-8BA6-32C115E5AC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4" name="Platshållare för bildnummer 5">
            <a:extLst>
              <a:ext uri="{FF2B5EF4-FFF2-40B4-BE49-F238E27FC236}">
                <a16:creationId xmlns:a16="http://schemas.microsoft.com/office/drawing/2014/main" id="{177C30E2-4D60-2945-AAA3-E260622262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9E734D-55FF-964D-A327-338BD7D69AE7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42322651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3">
            <a:extLst>
              <a:ext uri="{FF2B5EF4-FFF2-40B4-BE49-F238E27FC236}">
                <a16:creationId xmlns:a16="http://schemas.microsoft.com/office/drawing/2014/main" id="{D26FBECD-E1C2-0840-9AD8-E5B523D224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55033C-7746-0F43-909C-0EF9722A8917}" type="datetimeFigureOut">
              <a:rPr lang="sv-SE" altLang="sv-SE"/>
              <a:pPr>
                <a:defRPr/>
              </a:pPr>
              <a:t>2021-03-23</a:t>
            </a:fld>
            <a:endParaRPr lang="sv-SE" altLang="sv-SE"/>
          </a:p>
        </p:txBody>
      </p:sp>
      <p:sp>
        <p:nvSpPr>
          <p:cNvPr id="6" name="Platshållare för sidfot 4">
            <a:extLst>
              <a:ext uri="{FF2B5EF4-FFF2-40B4-BE49-F238E27FC236}">
                <a16:creationId xmlns:a16="http://schemas.microsoft.com/office/drawing/2014/main" id="{D1306EAF-1C03-D042-BBBE-0C2AD40939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Platshållare för bildnummer 5">
            <a:extLst>
              <a:ext uri="{FF2B5EF4-FFF2-40B4-BE49-F238E27FC236}">
                <a16:creationId xmlns:a16="http://schemas.microsoft.com/office/drawing/2014/main" id="{BACD0D9B-6D77-1F49-8E17-AE73D29F68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C6B67F-2FDD-8948-8B44-CB0A810F9E70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1653667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v-SE" noProof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3">
            <a:extLst>
              <a:ext uri="{FF2B5EF4-FFF2-40B4-BE49-F238E27FC236}">
                <a16:creationId xmlns:a16="http://schemas.microsoft.com/office/drawing/2014/main" id="{29326C9F-EA6B-B14A-B6DB-4EDD2C92C4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0459-BFDB-AF49-9D7B-CEB9B6004741}" type="datetimeFigureOut">
              <a:rPr lang="sv-SE" altLang="sv-SE"/>
              <a:pPr>
                <a:defRPr/>
              </a:pPr>
              <a:t>2021-03-23</a:t>
            </a:fld>
            <a:endParaRPr lang="sv-SE" altLang="sv-SE"/>
          </a:p>
        </p:txBody>
      </p:sp>
      <p:sp>
        <p:nvSpPr>
          <p:cNvPr id="6" name="Platshållare för sidfot 4">
            <a:extLst>
              <a:ext uri="{FF2B5EF4-FFF2-40B4-BE49-F238E27FC236}">
                <a16:creationId xmlns:a16="http://schemas.microsoft.com/office/drawing/2014/main" id="{3DE63C1B-BF9D-8643-9468-F26B97D76F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Platshållare för bildnummer 5">
            <a:extLst>
              <a:ext uri="{FF2B5EF4-FFF2-40B4-BE49-F238E27FC236}">
                <a16:creationId xmlns:a16="http://schemas.microsoft.com/office/drawing/2014/main" id="{ACD4F09D-C19F-BC42-B689-271FE695F1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9C35F3-6226-0245-8844-7C0ED9D3ADE7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4727645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Platshållare för rubrik 1">
            <a:extLst>
              <a:ext uri="{FF2B5EF4-FFF2-40B4-BE49-F238E27FC236}">
                <a16:creationId xmlns:a16="http://schemas.microsoft.com/office/drawing/2014/main" id="{D30AEDCC-1214-3A45-AE7C-B12008D0F64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/>
              <a:t>Klicka här för att ändra format</a:t>
            </a:r>
          </a:p>
        </p:txBody>
      </p:sp>
      <p:sp>
        <p:nvSpPr>
          <p:cNvPr id="1027" name="Platshållare för text 2">
            <a:extLst>
              <a:ext uri="{FF2B5EF4-FFF2-40B4-BE49-F238E27FC236}">
                <a16:creationId xmlns:a16="http://schemas.microsoft.com/office/drawing/2014/main" id="{063CA07E-B2E7-AC40-BEC9-A95DCF63B6C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/>
              <a:t>Klicka här för att ändra format på bakgrundstexten</a:t>
            </a:r>
          </a:p>
          <a:p>
            <a:pPr lvl="1"/>
            <a:r>
              <a:rPr lang="sv-SE" altLang="sv-SE"/>
              <a:t>Nivå två</a:t>
            </a:r>
          </a:p>
          <a:p>
            <a:pPr lvl="2"/>
            <a:r>
              <a:rPr lang="sv-SE" altLang="sv-SE"/>
              <a:t>Nivå tre</a:t>
            </a:r>
          </a:p>
          <a:p>
            <a:pPr lvl="3"/>
            <a:r>
              <a:rPr lang="sv-SE" altLang="sv-SE"/>
              <a:t>Nivå fyra</a:t>
            </a:r>
          </a:p>
          <a:p>
            <a:pPr lvl="4"/>
            <a:r>
              <a:rPr lang="sv-SE" alt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D97C1AB-39D0-2F40-9C78-8FAAEAF3A6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C29B1410-2ACB-C04D-949A-D8563F77F21E}" type="datetimeFigureOut">
              <a:rPr lang="sv-SE" altLang="sv-SE"/>
              <a:pPr>
                <a:defRPr/>
              </a:pPr>
              <a:t>2021-03-23</a:t>
            </a:fld>
            <a:endParaRPr lang="sv-SE" alt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C519EAF-B96C-444E-9F40-5FC6F0F6892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7E6B4A1-573E-5C42-9A9B-4051AA1DD89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404A8501-7BFF-B54F-B8DE-22A191D35063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Rockwell" charset="0"/>
          <a:ea typeface="ＭＳ Ｐゴシック" charset="0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Rockwell" charset="0"/>
          <a:ea typeface="ＭＳ Ｐゴシック" charset="0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Rockwell" charset="0"/>
          <a:ea typeface="ＭＳ Ｐゴシック" charset="0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Rockwell" charset="0"/>
          <a:ea typeface="ＭＳ Ｐゴシック" charset="0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Rockwell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Rockwell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Rockwell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Rockwell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Platshållare för rubrik 1">
            <a:extLst>
              <a:ext uri="{FF2B5EF4-FFF2-40B4-BE49-F238E27FC236}">
                <a16:creationId xmlns:a16="http://schemas.microsoft.com/office/drawing/2014/main" id="{6F49B561-899A-A147-9A8D-0F07C0D050A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/>
              <a:t>Klicka här för att ändra format</a:t>
            </a:r>
          </a:p>
        </p:txBody>
      </p:sp>
      <p:sp>
        <p:nvSpPr>
          <p:cNvPr id="13315" name="Platshållare för text 2">
            <a:extLst>
              <a:ext uri="{FF2B5EF4-FFF2-40B4-BE49-F238E27FC236}">
                <a16:creationId xmlns:a16="http://schemas.microsoft.com/office/drawing/2014/main" id="{4FBC76CC-6755-084B-B740-19FF2011341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/>
              <a:t>Klicka här för att ändra format på bakgrundstexten</a:t>
            </a:r>
          </a:p>
          <a:p>
            <a:pPr lvl="1"/>
            <a:r>
              <a:rPr lang="sv-SE" altLang="sv-SE"/>
              <a:t>Nivå två</a:t>
            </a:r>
          </a:p>
          <a:p>
            <a:pPr lvl="2"/>
            <a:r>
              <a:rPr lang="sv-SE" altLang="sv-SE"/>
              <a:t>Nivå tre</a:t>
            </a:r>
          </a:p>
          <a:p>
            <a:pPr lvl="3"/>
            <a:r>
              <a:rPr lang="sv-SE" altLang="sv-SE"/>
              <a:t>Nivå fyra</a:t>
            </a:r>
          </a:p>
          <a:p>
            <a:pPr lvl="4"/>
            <a:r>
              <a:rPr lang="sv-SE" alt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6961DA4-B8AF-1546-A65F-A96C055E680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7B86A58C-0AED-604F-A972-8BB12EA99DE6}" type="datetimeFigureOut">
              <a:rPr lang="sv-SE" altLang="sv-SE"/>
              <a:pPr>
                <a:defRPr/>
              </a:pPr>
              <a:t>2021-03-23</a:t>
            </a:fld>
            <a:endParaRPr lang="sv-SE" alt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639073F-2256-4E4F-9C4B-CFA3B60E8A5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84CCCF7B-0047-8C4A-8792-82839C46B6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4465E1E7-12A0-734D-9AF2-D6856CBBA42A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Platshållare för rubrik 1">
            <a:extLst>
              <a:ext uri="{FF2B5EF4-FFF2-40B4-BE49-F238E27FC236}">
                <a16:creationId xmlns:a16="http://schemas.microsoft.com/office/drawing/2014/main" id="{7A42DE14-E134-5F4E-B004-524738E0069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/>
              <a:t>Klicka här för att ändra format</a:t>
            </a:r>
          </a:p>
        </p:txBody>
      </p:sp>
      <p:sp>
        <p:nvSpPr>
          <p:cNvPr id="26627" name="Platshållare för text 2">
            <a:extLst>
              <a:ext uri="{FF2B5EF4-FFF2-40B4-BE49-F238E27FC236}">
                <a16:creationId xmlns:a16="http://schemas.microsoft.com/office/drawing/2014/main" id="{81505323-052B-9A4F-AFFF-316C02025D2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/>
              <a:t>Klicka här för att ändra format på bakgrundstexten</a:t>
            </a:r>
          </a:p>
          <a:p>
            <a:pPr lvl="1"/>
            <a:r>
              <a:rPr lang="sv-SE" altLang="sv-SE"/>
              <a:t>Nivå två</a:t>
            </a:r>
          </a:p>
          <a:p>
            <a:pPr lvl="2"/>
            <a:r>
              <a:rPr lang="sv-SE" altLang="sv-SE"/>
              <a:t>Nivå tre</a:t>
            </a:r>
          </a:p>
          <a:p>
            <a:pPr lvl="3"/>
            <a:r>
              <a:rPr lang="sv-SE" altLang="sv-SE"/>
              <a:t>Nivå fyra</a:t>
            </a:r>
          </a:p>
          <a:p>
            <a:pPr lvl="4"/>
            <a:r>
              <a:rPr lang="sv-SE" alt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ECDDEB1-9FBC-3641-9E9A-7C21A204A46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C41588DF-F1B8-C648-AA0C-7C06C85257FD}" type="datetimeFigureOut">
              <a:rPr lang="sv-SE" altLang="sv-SE"/>
              <a:pPr>
                <a:defRPr/>
              </a:pPr>
              <a:t>2021-03-23</a:t>
            </a:fld>
            <a:endParaRPr lang="sv-SE" alt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AC408E9-49E9-744C-9578-F9EEDAAF7C4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25B0A99-2D71-DE44-849D-8A9C1377BAB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9BA6F7D9-5732-454F-86EC-3798F8CEBECE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ubrik 1">
            <a:extLst>
              <a:ext uri="{FF2B5EF4-FFF2-40B4-BE49-F238E27FC236}">
                <a16:creationId xmlns:a16="http://schemas.microsoft.com/office/drawing/2014/main" id="{52001B12-B130-B24D-82B1-7FD5657628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4538" y="773113"/>
            <a:ext cx="7685087" cy="1150937"/>
          </a:xfrm>
        </p:spPr>
        <p:txBody>
          <a:bodyPr/>
          <a:lstStyle/>
          <a:p>
            <a:pPr eaLnBrk="1" hangingPunct="1"/>
            <a:r>
              <a:rPr lang="sv-SE" altLang="sv-SE">
                <a:ea typeface="ＭＳ Ｐゴシック" panose="020B0600070205080204" pitchFamily="34" charset="-128"/>
              </a:rPr>
              <a:t>Generellt om marknadsföring</a:t>
            </a:r>
          </a:p>
        </p:txBody>
      </p:sp>
      <p:sp>
        <p:nvSpPr>
          <p:cNvPr id="39939" name="Platshållare för innehåll 2">
            <a:extLst>
              <a:ext uri="{FF2B5EF4-FFF2-40B4-BE49-F238E27FC236}">
                <a16:creationId xmlns:a16="http://schemas.microsoft.com/office/drawing/2014/main" id="{01578F17-62A3-8B4D-B14C-9BC3C2447C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6763" y="2370138"/>
            <a:ext cx="7685087" cy="3081337"/>
          </a:xfrm>
        </p:spPr>
        <p:txBody>
          <a:bodyPr/>
          <a:lstStyle/>
          <a:p>
            <a:pPr eaLnBrk="1" hangingPunct="1"/>
            <a:r>
              <a:rPr lang="sv-SE" altLang="sv-SE" sz="2800">
                <a:ea typeface="ＭＳ Ｐゴシック" panose="020B0600070205080204" pitchFamily="34" charset="-128"/>
              </a:rPr>
              <a:t>Marknadsföring använder du dig av för att tala om att du och ditt projekt finns. Marknadsföring kan vara allt från annonser och tv-reklam, till personlig försäljning och sponsring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ubrik 1">
            <a:extLst>
              <a:ext uri="{FF2B5EF4-FFF2-40B4-BE49-F238E27FC236}">
                <a16:creationId xmlns:a16="http://schemas.microsoft.com/office/drawing/2014/main" id="{CD0BAD0B-9E77-5448-9A2B-C7B434AD5E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6763" y="708025"/>
            <a:ext cx="7685087" cy="950913"/>
          </a:xfrm>
        </p:spPr>
        <p:txBody>
          <a:bodyPr/>
          <a:lstStyle/>
          <a:p>
            <a:pPr eaLnBrk="1" hangingPunct="1"/>
            <a:r>
              <a:rPr lang="sv-SE" altLang="sv-SE">
                <a:ea typeface="ＭＳ Ｐゴシック" panose="020B0600070205080204" pitchFamily="34" charset="-128"/>
              </a:rPr>
              <a:t>Målgrupp</a:t>
            </a:r>
          </a:p>
        </p:txBody>
      </p:sp>
      <p:sp>
        <p:nvSpPr>
          <p:cNvPr id="40963" name="Platshållare för innehåll 2">
            <a:extLst>
              <a:ext uri="{FF2B5EF4-FFF2-40B4-BE49-F238E27FC236}">
                <a16:creationId xmlns:a16="http://schemas.microsoft.com/office/drawing/2014/main" id="{8C5C18CB-05BF-8342-A5E4-B05DE6FB4B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3275" y="1860550"/>
            <a:ext cx="7685088" cy="1276350"/>
          </a:xfrm>
        </p:spPr>
        <p:txBody>
          <a:bodyPr/>
          <a:lstStyle/>
          <a:p>
            <a:pPr eaLnBrk="1" hangingPunct="1"/>
            <a:r>
              <a:rPr lang="sv-SE" altLang="sv-SE" sz="2800">
                <a:ea typeface="ＭＳ Ｐゴシック" panose="020B0600070205080204" pitchFamily="34" charset="-128"/>
              </a:rPr>
              <a:t>En målgrupp är den grupp av människor du vill nå med din marknadsföring</a:t>
            </a:r>
          </a:p>
        </p:txBody>
      </p:sp>
      <p:sp>
        <p:nvSpPr>
          <p:cNvPr id="40964" name="textruta 1">
            <a:extLst>
              <a:ext uri="{FF2B5EF4-FFF2-40B4-BE49-F238E27FC236}">
                <a16:creationId xmlns:a16="http://schemas.microsoft.com/office/drawing/2014/main" id="{1F051DE7-4340-7C41-8B6C-ADC95CD6F4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33688" y="6323013"/>
            <a:ext cx="3508375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Rockwell" panose="02060603020205020403" pitchFamily="18" charset="77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Rockwell" panose="02060603020205020403" pitchFamily="18" charset="77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Rockwell" panose="02060603020205020403" pitchFamily="18" charset="77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Rockwell" panose="02060603020205020403" pitchFamily="18" charset="77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Rockwell" panose="02060603020205020403" pitchFamily="18" charset="77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Rockwell" panose="02060603020205020403" pitchFamily="18" charset="77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Rockwell" panose="02060603020205020403" pitchFamily="18" charset="77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Rockwell" panose="02060603020205020403" pitchFamily="18" charset="77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Rockwell" panose="02060603020205020403" pitchFamily="18" charset="77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sv-SE" sz="1800" i="1" baseline="30000"/>
              <a:t>Vilken är din målgrupp och hur når du den bäst?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sv-SE" altLang="sv-SE" sz="1800"/>
          </a:p>
        </p:txBody>
      </p:sp>
      <p:pic>
        <p:nvPicPr>
          <p:cNvPr id="40965" name="Bildobjekt 2" descr="shutterstock_98324468_150.jpg">
            <a:extLst>
              <a:ext uri="{FF2B5EF4-FFF2-40B4-BE49-F238E27FC236}">
                <a16:creationId xmlns:a16="http://schemas.microsoft.com/office/drawing/2014/main" id="{88C1C5D4-13D3-A741-BD06-A2A2A83CBB8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0025" y="3125788"/>
            <a:ext cx="3746500" cy="3109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ubrik 1">
            <a:extLst>
              <a:ext uri="{FF2B5EF4-FFF2-40B4-BE49-F238E27FC236}">
                <a16:creationId xmlns:a16="http://schemas.microsoft.com/office/drawing/2014/main" id="{09086061-8F47-9343-915D-0FE2953344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4538" y="773113"/>
            <a:ext cx="7685087" cy="1150937"/>
          </a:xfrm>
        </p:spPr>
        <p:txBody>
          <a:bodyPr/>
          <a:lstStyle/>
          <a:p>
            <a:pPr eaLnBrk="1" hangingPunct="1"/>
            <a:r>
              <a:rPr lang="sv-SE" altLang="sv-SE">
                <a:ea typeface="ＭＳ Ｐゴシック" panose="020B0600070205080204" pitchFamily="34" charset="-128"/>
              </a:rPr>
              <a:t>Målet med din marknadsföring</a:t>
            </a:r>
          </a:p>
        </p:txBody>
      </p:sp>
      <p:sp>
        <p:nvSpPr>
          <p:cNvPr id="41987" name="Platshållare för innehåll 2">
            <a:extLst>
              <a:ext uri="{FF2B5EF4-FFF2-40B4-BE49-F238E27FC236}">
                <a16:creationId xmlns:a16="http://schemas.microsoft.com/office/drawing/2014/main" id="{A00EBB93-B130-C745-A124-FFDE58F325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6763" y="2370138"/>
            <a:ext cx="7685087" cy="1430337"/>
          </a:xfrm>
        </p:spPr>
        <p:txBody>
          <a:bodyPr/>
          <a:lstStyle/>
          <a:p>
            <a:pPr eaLnBrk="1" hangingPunct="1"/>
            <a:r>
              <a:rPr lang="sv-SE" altLang="sv-SE" sz="2800">
                <a:ea typeface="ＭＳ Ｐゴシック" panose="020B0600070205080204" pitchFamily="34" charset="-128"/>
              </a:rPr>
              <a:t>Det är bra om du har kvantifierbara mål, det vill säga mätbara mål </a:t>
            </a:r>
          </a:p>
        </p:txBody>
      </p:sp>
      <p:pic>
        <p:nvPicPr>
          <p:cNvPr id="41988" name="Bildobjekt 1" descr="shutterstock_95022895_150.jpg">
            <a:extLst>
              <a:ext uri="{FF2B5EF4-FFF2-40B4-BE49-F238E27FC236}">
                <a16:creationId xmlns:a16="http://schemas.microsoft.com/office/drawing/2014/main" id="{AD730856-A971-CF49-998A-CE503EDFC59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8488" y="3446463"/>
            <a:ext cx="3419475" cy="3421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010" name="Bildobjekt 1" descr="JL_kap16.png">
            <a:extLst>
              <a:ext uri="{FF2B5EF4-FFF2-40B4-BE49-F238E27FC236}">
                <a16:creationId xmlns:a16="http://schemas.microsoft.com/office/drawing/2014/main" id="{C4F9EB9C-1386-5948-A590-53581292184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4281"/>
          <a:stretch/>
        </p:blipFill>
        <p:spPr bwMode="auto">
          <a:xfrm>
            <a:off x="679450" y="1196976"/>
            <a:ext cx="8464550" cy="28074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Bildobjekt 2" descr="En bild som visar text&#10;&#10;Automatiskt genererad beskrivning">
            <a:extLst>
              <a:ext uri="{FF2B5EF4-FFF2-40B4-BE49-F238E27FC236}">
                <a16:creationId xmlns:a16="http://schemas.microsoft.com/office/drawing/2014/main" id="{F22AEA9B-786E-E74C-B17C-9ACBDCE319CD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1777" t="79964" r="14685" b="6669"/>
          <a:stretch/>
        </p:blipFill>
        <p:spPr>
          <a:xfrm>
            <a:off x="1179929" y="4004442"/>
            <a:ext cx="7419796" cy="672662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Förmån">
      <a:majorFont>
        <a:latin typeface="Rockwell"/>
        <a:ea typeface=""/>
        <a:cs typeface=""/>
        <a:font script="Jpan" typeface="ＭＳ ゴシック"/>
        <a:font script="Hans" typeface="宋体"/>
        <a:font script="Hant" typeface="新細明體"/>
      </a:majorFont>
      <a:minorFont>
        <a:latin typeface="Rockwell"/>
        <a:ea typeface=""/>
        <a:cs typeface=""/>
        <a:font script="Jpan" typeface="ＭＳ ゴシック"/>
        <a:font script="Hans" typeface="宋体"/>
        <a:font script="Hant" typeface="新細明體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Anpassad formgivning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1_Anpassad formgivning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1318</TotalTime>
  <Words>76</Words>
  <Application>Microsoft Macintosh PowerPoint</Application>
  <PresentationFormat>Bildspel på skärmen (4:3)</PresentationFormat>
  <Paragraphs>7</Paragraphs>
  <Slides>5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3</vt:i4>
      </vt:variant>
      <vt:variant>
        <vt:lpstr>Bildrubriker</vt:lpstr>
      </vt:variant>
      <vt:variant>
        <vt:i4>5</vt:i4>
      </vt:variant>
    </vt:vector>
  </HeadingPairs>
  <TitlesOfParts>
    <vt:vector size="11" baseType="lpstr">
      <vt:lpstr>Arial</vt:lpstr>
      <vt:lpstr>Calibri</vt:lpstr>
      <vt:lpstr>Rockwell</vt:lpstr>
      <vt:lpstr>Office-tema</vt:lpstr>
      <vt:lpstr>Anpassad formgivning</vt:lpstr>
      <vt:lpstr>1_Anpassad formgivning</vt:lpstr>
      <vt:lpstr>PowerPoint-presentation</vt:lpstr>
      <vt:lpstr>Generellt om marknadsföring</vt:lpstr>
      <vt:lpstr>Målgrupp</vt:lpstr>
      <vt:lpstr>Målet med din marknadsföring</vt:lpstr>
      <vt:lpstr>PowerPoint-presentation</vt:lpstr>
    </vt:vector>
  </TitlesOfParts>
  <Company>Anna Björnström form 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Anna Björnströ,</dc:creator>
  <cp:lastModifiedBy>Anna Björnström</cp:lastModifiedBy>
  <cp:revision>57</cp:revision>
  <dcterms:created xsi:type="dcterms:W3CDTF">2013-03-14T13:50:17Z</dcterms:created>
  <dcterms:modified xsi:type="dcterms:W3CDTF">2021-03-23T11:45:50Z</dcterms:modified>
</cp:coreProperties>
</file>