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9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696" y="176"/>
      </p:cViewPr>
      <p:guideLst>
        <p:guide orient="horz" pos="3044"/>
        <p:guide pos="29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950475"/>
          </a:xfrm>
        </p:spPr>
        <p:txBody>
          <a:bodyPr>
            <a:normAutofit/>
          </a:bodyPr>
          <a:lstStyle/>
          <a:p>
            <a:r>
              <a:rPr lang="sv-SE" dirty="0"/>
              <a:t>FIRO-modellen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69750" y="2015703"/>
            <a:ext cx="6981310" cy="2281405"/>
          </a:xfrm>
        </p:spPr>
        <p:txBody>
          <a:bodyPr>
            <a:noAutofit/>
          </a:bodyPr>
          <a:lstStyle/>
          <a:p>
            <a:pPr lvl="0"/>
            <a:r>
              <a:rPr lang="sv-SE" sz="2800" dirty="0"/>
              <a:t>Tillhörighetsfasen </a:t>
            </a:r>
          </a:p>
          <a:p>
            <a:pPr lvl="0"/>
            <a:r>
              <a:rPr lang="sv-SE" sz="2800" dirty="0"/>
              <a:t>Rollsökningsfasen</a:t>
            </a:r>
          </a:p>
          <a:p>
            <a:pPr lvl="0"/>
            <a:r>
              <a:rPr lang="sv-SE" sz="2800" dirty="0"/>
              <a:t>Samhörighetsfasen</a:t>
            </a:r>
          </a:p>
        </p:txBody>
      </p:sp>
      <p:pic>
        <p:nvPicPr>
          <p:cNvPr id="8" name="Bildobjekt 7" descr="citat_kap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64" y="3992894"/>
            <a:ext cx="5308282" cy="255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3AD20762-093E-4748-880B-DE01FFF44E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16" r="3039"/>
          <a:stretch/>
        </p:blipFill>
        <p:spPr>
          <a:xfrm>
            <a:off x="714703" y="1148714"/>
            <a:ext cx="8429298" cy="471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4</Words>
  <Application>Microsoft Macintosh PowerPoint</Application>
  <PresentationFormat>Bildspel på skärmen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FIRO-modellen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52</cp:revision>
  <dcterms:created xsi:type="dcterms:W3CDTF">2013-03-14T13:50:17Z</dcterms:created>
  <dcterms:modified xsi:type="dcterms:W3CDTF">2021-03-23T11:30:17Z</dcterms:modified>
</cp:coreProperties>
</file>