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  <p:sldMasterId id="2147483660" r:id="rId2"/>
    <p:sldMasterId id="2147483673" r:id="rId3"/>
  </p:sldMasterIdLst>
  <p:sldIdLst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sv-S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0">
          <p15:clr>
            <a:srgbClr val="A4A3A4"/>
          </p15:clr>
        </p15:guide>
        <p15:guide id="2" pos="2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3010"/>
        <p:guide pos="2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CFA792-D98A-6043-AA34-A6A3C4B73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174E3-B4E4-1F4B-A1A8-A73D594F9FDC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2B9189-C6A1-104D-A535-7DE9DE2B0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53DA1F-9888-9141-87FE-A04CB204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3C9A-0BEC-CF48-8630-0D04E992C26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2442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D1F517-5ED8-5E4D-9F32-AF70E0B45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6F8CD-5EAD-9A4D-A5EC-63453041F0D4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8D63AB-B7F9-E04C-8C62-A58B79E8E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FE839B2-A7BE-E346-9B19-367963B5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0C89A-EB30-6440-ACF0-34770465EC4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5336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E07C57-5AD4-2C4E-91B5-B3C654D2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DF99F-CEA1-474B-949C-6BD27BF26563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5CF1A0-9984-E044-AAED-F4D7C388A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7B0737-A9CB-D44A-B070-996FD979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30921-1A0F-3042-9FF3-599777455D5F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854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49185FD-153D-4A4F-9228-393D146D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54AC8-E5B9-6E45-A98C-113D2107BDD9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7312A61-07F2-F94E-B2D8-C970D31DD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CA5CCDB-5D15-604B-AF18-B60BE7A9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6BC8E-15EE-A848-B4C5-BA5615D7859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93840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3D979E-DD43-3447-A79E-77B9B66BB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F5BCB-89A8-3248-9F5A-E97A71C1A8BC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AE24904-9A7B-B841-8E0D-FCECC2EB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56EC7C-1809-9249-8E33-0D3BE6F2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A311-3735-0B4A-A5A8-1CC541CC81D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3192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ED2E05-C566-F442-A8C3-20074D309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2A82C-34F5-B54B-AB8C-6F8928DDCE0F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C6A4A1-5DC0-CE49-B68E-18BFCB749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754A12-DA4E-7248-8D97-3625CF80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A7B6F-1D2B-9845-B7B9-2BEE078AF70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85058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F080339-875C-BC4F-BBA2-6F0AF88E9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91C46-E479-E842-A88C-6AD2499AC7D5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B5D9F8C-7FE4-AD45-BD5D-BE826A2BC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4CBBCDB-6075-B24E-B347-F49B5DF5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36EE3-3661-1C4D-8160-7193C20116A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14329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261E2080-632E-AD46-B8AB-74F47A0B5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370B0-014A-9F4F-BCB7-2F1257DBF840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762D4AF3-AF19-6E4C-9950-711D493D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ADB74F34-7835-E04A-8890-C965244D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ED37-4214-AF47-9C2F-C1F7C87D6EE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23719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26A67616-4AD3-C74F-A6AB-AF50B3E9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681A8-0EA8-3142-BFD3-ACC4E4ED4109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03CFD9D4-CB8A-2746-8281-6FC90523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710CC51-EFE9-DC4B-8D07-F0B60C7E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30E6-A21E-9844-AEE2-A2316C63ADA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80452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749404E-ABD7-724F-9B2B-76ABB58DC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11C15-3FAC-DD4F-93F0-FC79A67306AE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7E0F7E4A-E0AB-B247-9559-2D0FDC54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E2B63004-00B9-ED47-A3E6-65FDF987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39300-8AC2-FE49-A217-2ED29F1C00C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84968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B9273CA-F402-5C4C-AA7F-B8CC24D84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A96E2-4562-5E42-9747-EE5ED53F482E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E3868DB-90C5-3E44-975A-8581FC9EA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420314EC-CA58-134A-B5D5-820E831B4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4200A-20CF-1942-A9FC-FA9A5B5D1D7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5632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780891-0345-3D48-A43C-AEC85BE46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47B46-3AF9-D346-85B0-DAFFFA2F555E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3C1229-4102-3E4A-984B-2FC8471A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D821CE2-28DA-1541-ABCF-3D2B627D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7FD74-F500-1045-A0DB-DB7394F69FE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54384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4B7EADC-ABD3-814F-A5FA-46BA5E2F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69DEA-ADAD-4F4F-97F8-0ECA5AACCEED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54B921DA-3EB4-0D42-9A72-79400C26A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C74C3DA7-9BB2-C34F-9469-3F33EDAB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7BC93-792B-8D4D-BA72-405684973B7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26852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C11817-7EDA-B142-9515-D331CCC2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E30F2-9DEB-5D4A-ACCA-F7F654645B87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0B33959-2751-B347-9AC2-7AD1F43D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0CF023-780B-5742-8445-35504723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40A1-EB1B-CD45-92D4-CDB82B593F5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67593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956985-B855-0F46-B3EA-EDE7BCA2B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51EFB-DCF0-D948-B433-0517918EF84E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E321D17-3DFC-4640-9AE7-F4C7F407B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9700B9-681C-304A-9424-01C36BA14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C7F3C-E39E-C54B-A1AC-4EC30167978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16742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1CDC80DA-F384-C44D-AA32-F179585AC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DB0CA-B914-374C-9F89-768F6859F563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077657A5-EB19-9F4A-8C34-3C366EC7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2B0B6DFC-ADC7-654E-AC99-F291B3B5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F4F21-CE8B-F449-A1A9-1328F456A28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14229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88CA49-DCAD-CA4C-8B5E-D1882394A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5553-1C32-A243-A9F5-BC0096E98C84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26403A-3A19-8E4E-A611-0457C16C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D23A6F-269F-DB45-92A2-FAAC27FCF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963E4-4D04-F344-B5C3-1ACB7DAC261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52691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B5D4C5-E4EB-154A-AC12-393F72961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01485-D238-F146-8315-C169ECBC67B5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EF1748-5E0B-2B42-9E88-0F4002D9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C0A4025-091F-654B-AC6F-F7A3191D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7C95E-79C1-A141-A5EE-08CB7DA4829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45291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B4487B-29FA-F943-AF71-355EBD1A3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CD406-EC5B-3447-BAD6-E62BD247074B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7BCF7FA-94FC-294A-B4E1-F4261CC39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D36D98-041A-4F44-8880-2D4E6D8B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9FD36-44B9-344A-A4A6-0132DF527EB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94557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9840FEA-0C15-624C-A272-E54A5A3D9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96784-48A6-1C41-96B9-D02A1B571DED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3154469-9332-A940-89B8-A94FC248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C15C27A2-927C-E041-83D9-4EA335443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6A884-BD4E-AE4B-BD4A-19D247874C8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28132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3B29C86F-40D6-2540-9D64-EF32ECF6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1E496-CA77-C048-8FFA-EA6E065816D2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6ECC858-BF17-EC45-A5A6-707EB354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A22EA450-EE23-8641-9A17-23841D440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077E-4E87-9F45-B391-BDC1C980335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53079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8AC10E0-953C-5A4B-9063-3B8A03B74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4A46D-95CA-294C-8E65-966E9980BE96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1F1C897C-C6B0-EB4F-88B9-82D62A08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A9AAACC-66E5-0648-8383-99EF1CAAA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1E45C-542C-7246-95EB-9BACF09C7C7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6486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B48348-1108-3544-A810-3218E8D3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C61BF-356E-9C4D-A788-930099396480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8859DC-FF8D-A344-A98D-838B96F72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ADA90F-DA68-DE4B-B489-986F6A40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38712-D77A-5D44-83E0-B6AEE44620E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600947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CD1CA73C-A2BB-E843-A521-4F8AF4850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FBA46-7316-9543-BD31-0B511FFDE43A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50563CC6-0A8B-2B4E-82A1-03A11D90F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188770A-5FDD-6044-B23C-7834EFA4E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DB394-41E9-064B-A5E1-66EB5A0121BF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85856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813B978-C1A7-2E4C-A78E-A6F063F5F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F0C37-459C-324A-8B43-C9B7A8C08D55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58CC1E02-F3A7-E64E-9C0C-93F5D694A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54F3BE8-217F-964B-BF4E-14EC734E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095A8-1295-114E-87B8-CC981E489F7F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37730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CA19D01E-0ECC-C841-ADBB-11363A8CC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5E041-3ED5-6946-9650-AB211BB3E228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EF82072-0A28-8940-BD19-5FB94800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81CEB5F-B367-8541-A217-27CDC3A6C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E1D6F-5AAE-7547-BC8A-0F890B99D48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552523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3C21E77-719B-8845-B574-3E9259EE3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0FA82-A7AF-334E-B531-F4491FAE3B29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89D834-F071-A448-AA80-0913B2A0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2438315-BA44-3544-AEC5-E9C36AA3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20A2F-649F-BF4B-B04B-08ADD5E42FF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75482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300443-A962-BE4E-AA39-6FD4874F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F5F62-DEF6-E04B-B627-3CF3C6EE176B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C1FC5C-8AA7-6F45-AA57-75C6FF1C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DA14A1-8E64-4D4A-997E-2A4D763E1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61FF0-689B-B949-A9C3-B41920C759E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1159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ADD0D58-F006-5545-B9FC-017520D0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0A08F-3CAF-6347-93C3-E29B8B02D345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37E1E49-76C7-0F4A-8F13-719A94C8F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B31BCC8-4222-DC41-B035-A0D42FA6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D0BD-B4BF-884C-921F-38D02BAE462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7320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6671BEBD-8DA7-524C-8B84-32AD3804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2757-A11A-2447-87D6-A84A138C1053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72FA54F-D761-EB41-B211-54985BC0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98B26A7D-D631-EB45-A003-16C0E08D8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5F82E-DF1A-FB45-8570-23EED28785F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4410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D8C92069-331E-4549-A66A-F505DBBF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2699C-AE15-9E4B-97BC-45BB3B94FA46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0AF2DB35-B215-C84A-95E1-66F2247D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96AB5548-8F97-B141-80E2-D651BF93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E5C62-8742-4147-9269-826AAE011FA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8940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22459C9-214F-804C-A89A-159C8EC9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39766-ECAF-D14E-ABC9-71BA763B3391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0CCC6132-7582-864E-982A-C6E9CDC4A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DBFE1400-D8B0-BE4A-9B7D-F20403EFE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B071F-9705-6447-80FD-CF1CC997917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4703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0F71A70-4C25-5D4E-BCF9-1827C0357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30C05-A85F-F944-A037-9B20D21D4A8F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F184272-4EED-2843-A260-C605B5D6B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3A819BB-2488-0444-9976-01F95543D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6A17C-724D-2642-B9D2-C3E96AE4FD1F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4923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C04E467A-AF2B-CB49-816C-753C271F1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B283-3F16-6948-BF19-5952F03C0346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112B207-632F-EF4B-B068-C505D3732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781CCD8-7BCD-AC47-A043-695DAEDF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D247B-4747-E04A-AC23-2DDA9762913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8423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616B5B8F-F834-124E-ACA0-0BBC12B22D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EADB69BA-420D-DF4B-945A-6CD513BE7F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0DB871-2A71-A449-9BB4-6EDB1C35AC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FADFF71-3E69-3D4B-9CC1-0E65792402EB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BFB8CE-73D1-F443-AC1F-3E2F57602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6F1BB5-9775-9749-B1B6-A08650CCB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782B2C6-9451-2446-B6E7-C2AC94583D6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tshållare för rubrik 1">
            <a:extLst>
              <a:ext uri="{FF2B5EF4-FFF2-40B4-BE49-F238E27FC236}">
                <a16:creationId xmlns:a16="http://schemas.microsoft.com/office/drawing/2014/main" id="{656B3666-9537-A84F-B241-FA642CD30A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3315" name="Platshållare för text 2">
            <a:extLst>
              <a:ext uri="{FF2B5EF4-FFF2-40B4-BE49-F238E27FC236}">
                <a16:creationId xmlns:a16="http://schemas.microsoft.com/office/drawing/2014/main" id="{67890CFA-EAE0-954A-BAD3-D9F40179D2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C9BE02-0A2E-7845-B0C7-62C8BC27E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F3F786-FFF0-584D-9357-18E8BB294AA7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3577EE-D746-994D-854E-8B2B2C6E2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B8C6F7-C65F-9D4D-952B-8E590804E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CAEC8AB-8BA2-5E43-B1D7-604967E1F25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tshållare för rubrik 1">
            <a:extLst>
              <a:ext uri="{FF2B5EF4-FFF2-40B4-BE49-F238E27FC236}">
                <a16:creationId xmlns:a16="http://schemas.microsoft.com/office/drawing/2014/main" id="{962471B1-B53A-7946-B5B3-B8C4EF369B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26627" name="Platshållare för text 2">
            <a:extLst>
              <a:ext uri="{FF2B5EF4-FFF2-40B4-BE49-F238E27FC236}">
                <a16:creationId xmlns:a16="http://schemas.microsoft.com/office/drawing/2014/main" id="{A2C49E3E-B2C6-7247-BACE-45C89B7B3A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287C04-E008-6F40-A300-1161B4200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C4E779A-253D-D944-874F-5ECB21D554CC}" type="datetimeFigureOut">
              <a:rPr lang="sv-SE" altLang="sv-SE"/>
              <a:pPr>
                <a:defRPr/>
              </a:pPr>
              <a:t>2021-03-23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1CF690-F5FE-2248-9B62-B9653D6C8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6503CB-8EDA-FF45-B3FD-6957D4C6E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70DEF5-07EA-C64F-B227-7AE9A08D73F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Bildobjekt 1" descr="Goodwill_7916_150.jpg">
            <a:extLst>
              <a:ext uri="{FF2B5EF4-FFF2-40B4-BE49-F238E27FC236}">
                <a16:creationId xmlns:a16="http://schemas.microsoft.com/office/drawing/2014/main" id="{AA887D6A-85D1-1B43-A023-E2664D506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ubrik 1">
            <a:extLst>
              <a:ext uri="{FF2B5EF4-FFF2-40B4-BE49-F238E27FC236}">
                <a16:creationId xmlns:a16="http://schemas.microsoft.com/office/drawing/2014/main" id="{F1E408EB-2365-FD40-AE88-D5B23B77D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38" y="617538"/>
            <a:ext cx="7685087" cy="806450"/>
          </a:xfrm>
        </p:spPr>
        <p:txBody>
          <a:bodyPr/>
          <a:lstStyle/>
          <a:p>
            <a:pPr eaLnBrk="1" hangingPunct="1"/>
            <a:br>
              <a:rPr lang="sv-SE" altLang="sv-SE">
                <a:ea typeface="ＭＳ Ｐゴシック" panose="020B0600070205080204" pitchFamily="34" charset="-128"/>
              </a:rPr>
            </a:br>
            <a:r>
              <a:rPr lang="sv-SE" altLang="sv-SE">
                <a:ea typeface="ＭＳ Ｐゴシック" panose="020B0600070205080204" pitchFamily="34" charset="-128"/>
              </a:rPr>
              <a:t>Projektrapportens innehåll</a:t>
            </a:r>
            <a:br>
              <a:rPr lang="sv-SE" altLang="sv-SE">
                <a:ea typeface="ＭＳ Ｐゴシック" panose="020B0600070205080204" pitchFamily="34" charset="-128"/>
              </a:rPr>
            </a:br>
            <a:endParaRPr lang="sv-SE" altLang="sv-SE">
              <a:ea typeface="ＭＳ Ｐゴシック" panose="020B0600070205080204" pitchFamily="34" charset="-128"/>
            </a:endParaRPr>
          </a:p>
        </p:txBody>
      </p:sp>
      <p:sp>
        <p:nvSpPr>
          <p:cNvPr id="39940" name="Platshållare för innehåll 2">
            <a:extLst>
              <a:ext uri="{FF2B5EF4-FFF2-40B4-BE49-F238E27FC236}">
                <a16:creationId xmlns:a16="http://schemas.microsoft.com/office/drawing/2014/main" id="{6E04B125-53C0-1C46-ABF8-656A372F9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998663"/>
            <a:ext cx="7685087" cy="3852862"/>
          </a:xfrm>
        </p:spPr>
        <p:txBody>
          <a:bodyPr/>
          <a:lstStyle/>
          <a:p>
            <a:pPr eaLnBrk="1" hangingPunct="1"/>
            <a:r>
              <a:rPr lang="sv-SE" altLang="sv-SE" sz="2800">
                <a:ea typeface="ＭＳ Ｐゴシック" panose="020B0600070205080204" pitchFamily="34" charset="-128"/>
              </a:rPr>
              <a:t>Bakgrund</a:t>
            </a:r>
          </a:p>
          <a:p>
            <a:pPr eaLnBrk="1" hangingPunct="1"/>
            <a:r>
              <a:rPr lang="sv-SE" altLang="sv-SE" sz="2800">
                <a:ea typeface="ＭＳ Ｐゴシック" panose="020B0600070205080204" pitchFamily="34" charset="-128"/>
              </a:rPr>
              <a:t>Mål</a:t>
            </a:r>
          </a:p>
          <a:p>
            <a:pPr eaLnBrk="1" hangingPunct="1"/>
            <a:r>
              <a:rPr lang="sv-SE" altLang="sv-SE" sz="2800">
                <a:ea typeface="ＭＳ Ｐゴシック" panose="020B0600070205080204" pitchFamily="34" charset="-128"/>
              </a:rPr>
              <a:t>Syfte</a:t>
            </a:r>
          </a:p>
          <a:p>
            <a:pPr eaLnBrk="1" hangingPunct="1"/>
            <a:r>
              <a:rPr lang="sv-SE" altLang="sv-SE" sz="2800">
                <a:ea typeface="ＭＳ Ｐゴシック" panose="020B0600070205080204" pitchFamily="34" charset="-128"/>
              </a:rPr>
              <a:t>Metod</a:t>
            </a:r>
          </a:p>
          <a:p>
            <a:pPr eaLnBrk="1" hangingPunct="1"/>
            <a:r>
              <a:rPr lang="sv-SE" altLang="sv-SE" sz="2800">
                <a:ea typeface="ＭＳ Ｐゴシック" panose="020B0600070205080204" pitchFamily="34" charset="-128"/>
              </a:rPr>
              <a:t>Resultat</a:t>
            </a:r>
          </a:p>
          <a:p>
            <a:pPr eaLnBrk="1" hangingPunct="1"/>
            <a:r>
              <a:rPr lang="sv-SE" altLang="sv-SE" sz="2800">
                <a:ea typeface="ＭＳ Ｐゴシック" panose="020B0600070205080204" pitchFamily="34" charset="-128"/>
              </a:rPr>
              <a:t>Utvärdering</a:t>
            </a:r>
          </a:p>
        </p:txBody>
      </p:sp>
      <p:pic>
        <p:nvPicPr>
          <p:cNvPr id="39941" name="Bildobjekt 3" descr="citat_kap20.png">
            <a:extLst>
              <a:ext uri="{FF2B5EF4-FFF2-40B4-BE49-F238E27FC236}">
                <a16:creationId xmlns:a16="http://schemas.microsoft.com/office/drawing/2014/main" id="{AF1B124E-7CD9-1D4F-B7A7-67116DFB1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5407025"/>
            <a:ext cx="3910012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8FB80F0D-6C9F-F94E-8631-E873FAC3AC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92" r="4023"/>
          <a:stretch/>
        </p:blipFill>
        <p:spPr>
          <a:xfrm>
            <a:off x="767254" y="1148715"/>
            <a:ext cx="8374223" cy="47686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örmån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</TotalTime>
  <Words>10</Words>
  <Application>Microsoft Macintosh PowerPoint</Application>
  <PresentationFormat>Bildspel på skärmen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3</vt:i4>
      </vt:variant>
    </vt:vector>
  </HeadingPairs>
  <TitlesOfParts>
    <vt:vector size="9" baseType="lpstr">
      <vt:lpstr>Arial</vt:lpstr>
      <vt:lpstr>Calibri</vt:lpstr>
      <vt:lpstr>Rockwell</vt:lpstr>
      <vt:lpstr>Office-tema</vt:lpstr>
      <vt:lpstr>Anpassad formgivning</vt:lpstr>
      <vt:lpstr>1_Anpassad formgivning</vt:lpstr>
      <vt:lpstr>PowerPoint-presentation</vt:lpstr>
      <vt:lpstr> Projektrapportens innehåll </vt:lpstr>
      <vt:lpstr>PowerPoint-presentation</vt:lpstr>
    </vt:vector>
  </TitlesOfParts>
  <Company>Anna Björnström form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Björnströ,</dc:creator>
  <cp:lastModifiedBy>Anna Björnström</cp:lastModifiedBy>
  <cp:revision>67</cp:revision>
  <dcterms:created xsi:type="dcterms:W3CDTF">2013-03-14T13:50:17Z</dcterms:created>
  <dcterms:modified xsi:type="dcterms:W3CDTF">2021-03-23T13:05:48Z</dcterms:modified>
</cp:coreProperties>
</file>