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  <p:sldMasterId id="2147483660" r:id="rId2"/>
    <p:sldMasterId id="2147483673" r:id="rId3"/>
  </p:sldMasterIdLst>
  <p:sldIdLst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sv-SE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10">
          <p15:clr>
            <a:srgbClr val="A4A3A4"/>
          </p15:clr>
        </p15:guide>
        <p15:guide id="2" pos="2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696" y="176"/>
      </p:cViewPr>
      <p:guideLst>
        <p:guide orient="horz" pos="3010"/>
        <p:guide pos="28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0FA1F27-6EB4-C24E-AB26-D4B999C87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DE721-B10E-6F44-9055-23075798216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3A1EFD2-FBF3-414A-A9C0-3485A8E20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A300802-BC26-CD4A-8EFE-D832CA468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2119A-7CC0-5B4F-AFB6-9A6702989E76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8060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DD2F4EA-5CB7-EE44-86DA-18D12A794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F59B8-E79F-6143-BFF7-2D5C1E4C4CE1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59D7B9C-A12A-AB43-9100-BCBB07742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25616EB-782C-9D4C-8377-DA78724CF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8DDF1-881D-5045-A671-CDA145772FE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98922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6C8CFA3-1758-E54D-A1D5-0CE0ACA0C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EA416-CD41-E74D-B35B-F4AB808A1F22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2471BC5-2699-0B4C-A170-C4C188253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7D3DC7E-097C-664F-8C33-3D72B9647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56800-FEAD-D94D-AA28-5759A51A052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773301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060343-BBDA-2542-9902-144749F05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61150-8843-EC4F-959E-031FF0B64B11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9735051-6273-F648-B3F6-AA83F8DE3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51A569A-D87B-554F-9532-5FCB3D576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33C5D-35D4-0040-A14C-04BF1FD2068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68779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E8666AA-5F39-9B4C-AF32-39D99B80C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8FB2E-DB87-1F43-B8B4-7636F265ABF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AA0D71F-D1CA-FB46-987A-4615B0C8C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6921B2-3B0B-7A4A-9617-2A6672D15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19E6D-B5FF-774E-AEB3-53C8897A35A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990625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C45780D-423B-124F-BF21-13DCC2C3C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44A25-3F63-B645-B975-FCA620933A1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38C865B-1A54-8A45-BFCF-B8BE09C58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7E5B2AD-D9E5-EA43-84CD-E787B8DF5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75B09-8A17-D54A-9FFC-34F730FB61F6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31928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3FD7CF2A-C3FD-FE46-B6B0-52BE913C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C4FF6-34FE-3F42-A852-65128CBB060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5985A681-84AF-CC4D-B5B6-562721C0A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EE16C412-DF7E-DA4A-B00A-31D3BE1C3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C6CFF-D507-3A4C-A3C0-908D4CB8D2A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705776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7AC220DF-9056-0842-AEC8-A8B28E215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C0B69-EFFF-7441-B377-DBDAB47A30FA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17E0169C-DB63-574A-963A-E3085456C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EBCD29F3-8D4D-8646-9AA3-65E7C38CC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22108-AF51-2D40-8144-1B40C792E55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640721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44310A0B-363B-0844-83BB-8EAF20B83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04DBD-8889-C04A-9682-3983ED146C8A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4ED6AEA3-0DE1-4B44-956A-2C2BE4BA2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D581D47C-10CB-5941-B506-58B95E600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3B3A6-D211-BE4D-B6C5-AB910CD2CB11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0784705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40A69EFE-67B3-644D-B06E-1F37AF2B0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942FB-6538-004D-973F-1606C7E0F035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569272F4-1687-EA4A-8C7C-390C97CF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14BE523F-B4F8-9047-84E7-365696212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DAE0F-5415-E049-B71D-D5D673A2822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8255929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024EE188-46C5-FC41-AA61-64D619A32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D4E31-1F31-6741-8B59-33DD298D22F7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502687E6-4483-5B4B-8D79-A406127AB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684D96BB-2E1C-584E-9EE7-31A659142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593C6-878A-A14E-A36A-0EC06EC9F175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402793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EB9E2A9-3E9E-B24D-AA83-E27BD20D1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1826-DE21-6840-A730-1A6568F73C9B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077A21A-A000-7242-99C4-47270B45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E9C0B75-AB99-4E41-9743-9D7C88F9C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2591F-F8A9-514B-BDC1-8D3CB65FFF2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577387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FD23597B-CACA-214D-8EA9-C291F5F72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80DD3-0316-A046-B7A0-2FA847A993CD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AB3033A1-20ED-A84F-A529-74A84D58B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565DB6C5-E7FC-7A40-86C9-70329AF8A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6B868-D9A5-EE45-845B-1B9D665B080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523227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944746C-B30D-9047-AFC5-23B4B5B5C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E8F7D-7037-D443-81EE-308C1249FD54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A02332-0B4F-384E-89FD-DF4F2B771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2EB46EF-3F0A-D94E-A1D5-9E23B6937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47AC2-DC3F-C94A-867D-2328961287E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7796223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D610BD5-2583-564F-8B24-DF463E141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6D304-8ED3-A546-8AF2-6ACCB1118B59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6D953B0-DA42-B54D-9051-6773E6CDC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9A6C9C-EFE1-0548-86FC-27C5FE2A6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E21A4-D16B-1D4E-9D46-6FE1CE855BF6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7106294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217193A1-321D-5C45-BF16-C7530D1B9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EADCE-7EA2-DF46-9432-E08F6E679E5B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33AC19DE-2364-754F-8C6D-A32C4FE9D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4570500E-4267-3D4F-8902-2F4E29B9B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64186-E899-0E4C-AB4B-8FA82C95664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6574155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116AC12-1A6E-5A48-B676-00E1C6A3F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3B1F8-6F6C-E04C-8AFD-F5999A7EFEF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3FF3564-2301-E547-AB3C-D78AC98ED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E76E6CC-732B-6743-A4D4-764A553F5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9C7BA-B68C-914B-AB85-61D1592BCF6B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8659090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2A6A26D-1D91-894A-B6CB-CB88AFF5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F3F61-B101-1742-8FDD-436ED6FBCDD4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2B7277A-A22A-7B4B-8D21-12BA49EAD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34F8ECF-4343-8E40-AA8A-D72A1E857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10662-7BC4-C44A-8731-2B9A56DB238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6396730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72DE695-451C-D94D-B56D-57BC38D1E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2FAAC-0A70-0042-B1E3-796BF36418DF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B0A1B5A-B0F5-4C48-92BE-520703C02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A52249B-184C-B342-9DBB-092B02442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C003E-8992-1F47-BFD9-8FF0CD8D23C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4558485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ADDDE495-F1ED-034C-96BA-25877E3DD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8C550-907B-7F4D-9422-30835BE26E05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783EE1E1-BE24-1A40-BDC6-3C215EB5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31719AEF-0153-5A44-B4B8-B008E66E4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42BA7-4A6A-374F-B032-4F8F771B22A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238756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2D69C17E-EAE3-DC40-845F-BFFDF8CF6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71BB5-D07F-254E-8B28-71C62D960378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52FC174-72FD-1D45-BBF4-6FEFC24B0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4F51EF0-2151-8B45-8EE1-302BBA64F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A6E0F-E84F-DF48-B41B-D1BDA831091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119396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9F8F62AB-0C21-2A45-91EB-12C188E16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06B9C-C16E-C04E-8F7B-2E4EF8905934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4EBF5E50-2953-B147-8F51-20E86BC7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A3A015E7-85A5-894B-8294-E16C25280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05876-66BF-6C4D-AE7D-B54B7A4FD4F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71709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58572E0-F8D4-644E-8EBF-A44DB4ACE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232CC-7943-4A45-B9EB-FFEFB9E9DA16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1D738F6-BC7F-AA4A-9073-78F498C95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B53BCB6-1DED-BC43-BB32-7491125F5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9965C-76A2-DA49-95A6-B48C390983B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731531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2B581ADE-1F88-954F-95E4-A51A12E66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23937-360A-E143-862F-265A73A25942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979BDE83-2DD8-924F-9A68-CDC6AED60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3811690E-E05C-534D-A3ED-FD653FD6E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11D23-28C0-D147-B1FF-BD68B89EFD1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112596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D23AD74E-F473-264B-A779-F65A09BE4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395B0-881B-3E43-A708-10C1AF8B094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94E7DA18-8DE5-E940-8723-1A3479D11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AE4C6901-3316-CE4D-9C26-917E9F92D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62437-A937-484F-B1F6-3BAB17D19765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377193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1FEDD66B-E37C-1845-82AE-647035265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D7580-AF24-E045-9F66-625C37799AF1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053DF7B0-ECE7-1347-989C-9DCD0036E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1E7BB273-F768-4D4C-A98D-066C59286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DD540-35C3-4B45-88C6-40785561DEB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245925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8B756A7-46C4-0F4E-AF31-C0F8649B9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2C697-1FD8-D04D-B56A-FA11766E9A96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E3DBF86-7E11-EF4D-A88D-AB6D771CE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C06131E-77A5-4E4B-970A-CAAA1D7E3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A92AE-A86A-004B-AA9A-13C3F7A0634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8899065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83B181-30F3-0548-B389-D1C60E018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0F176-919D-A44E-A576-572974C9FEFE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BC9AB0F-B945-104B-A350-245294A04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99C1470-883F-344E-88C2-14F96E88C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C1B63-6ACB-3C43-9042-5A614DE2E1E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9539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BB4C966C-0C7F-0B4E-9443-18E57A0B6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63047-A68F-344B-8ABE-39A57889793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50F7E63F-AD02-9C42-99F5-950A9FD76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D89FE4B1-EF49-6341-AC25-C601E0A2C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2C0D2-7E51-2F4A-B4E8-F0A69EE9E5E5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3223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880B4B8F-F62D-0644-B90E-EB05E5D14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507A3-3852-4245-958C-F2A3153758F1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D386BF9F-443B-2D40-920A-B26140C0E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4CEBE15F-EC99-9C49-832E-29BBBDDFF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5D5F7-FBA4-3D4E-982F-D90D1709016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96117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68AB01A6-9643-4C4B-998D-030B95AFB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AE120-98E9-8248-AD87-3A9C4545A611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33CA3F42-0455-B94C-B6D8-D517DB88A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F5998C50-51D1-3C43-8908-EFAEBF425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9909C-B5CA-994F-998B-A48228D37286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95807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56909208-7786-7448-9508-3500CDB20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72A4C-C9FC-1D4C-8158-A11193B00448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307EFD97-2731-C445-BF36-8E0F29DE5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80BAB3F2-EF99-A149-AE3D-0A2184A58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68C36-CD7C-2F42-B4B2-ADD7E02E96F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618671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7E8BD1E9-6A12-7E40-A1A2-7AD0C8D48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B5CDB-4994-874B-B90E-1C7B76313D36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E68999DE-7F86-B94E-AD9D-B26749906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D9DF2E59-B743-694B-84E0-53D4D2F11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205D4-4622-C64E-AA5D-AE45DE007E25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7725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FD877E02-8B90-A746-82F3-829A1B7C3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703E5-90E8-E04C-A985-F9C143EBA454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BC03C8D8-0E41-9349-BCDA-4A918E049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24AAAC02-BF20-5B43-828C-C42D314CF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19205-8715-5240-AF4E-1FD577A80CF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0559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>
            <a:extLst>
              <a:ext uri="{FF2B5EF4-FFF2-40B4-BE49-F238E27FC236}">
                <a16:creationId xmlns:a16="http://schemas.microsoft.com/office/drawing/2014/main" id="{B9B6A84A-93CA-D84B-A355-F30CE7492E0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Platshållare för text 2">
            <a:extLst>
              <a:ext uri="{FF2B5EF4-FFF2-40B4-BE49-F238E27FC236}">
                <a16:creationId xmlns:a16="http://schemas.microsoft.com/office/drawing/2014/main" id="{1FE26CDA-D769-2F4E-BEB0-4F1FED8E81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C1622CC-A8ED-3243-8CB7-704DC8CCE1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42E8F4-20C0-A84E-8536-D02047D0EC8C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F2D8D4E-D4C1-5543-B968-445EDCB9C8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B570E9C-6D8A-7A46-9F88-D45106AE5D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9F7AB78-C62B-E442-9293-E9707055EF06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latshållare för rubrik 1">
            <a:extLst>
              <a:ext uri="{FF2B5EF4-FFF2-40B4-BE49-F238E27FC236}">
                <a16:creationId xmlns:a16="http://schemas.microsoft.com/office/drawing/2014/main" id="{29FCE5FB-499D-1741-90A1-7D63EC2FA55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3315" name="Platshållare för text 2">
            <a:extLst>
              <a:ext uri="{FF2B5EF4-FFF2-40B4-BE49-F238E27FC236}">
                <a16:creationId xmlns:a16="http://schemas.microsoft.com/office/drawing/2014/main" id="{D600AA28-9006-044C-97DF-6D345D0F29F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E075F55-6E61-454E-AEF3-1E21EA76D4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A16B62C-1E90-4349-A351-070F2943D2C6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8A232C-1191-544D-8FEE-C47F0AE4A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877DEB8-8FCF-C04F-B1B5-74DC2BB351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AB9C7D9-F756-2843-928C-54D134137B9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Platshållare för rubrik 1">
            <a:extLst>
              <a:ext uri="{FF2B5EF4-FFF2-40B4-BE49-F238E27FC236}">
                <a16:creationId xmlns:a16="http://schemas.microsoft.com/office/drawing/2014/main" id="{5C6B3F4D-75DE-9D4D-A5C1-85FF312BD0E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26627" name="Platshållare för text 2">
            <a:extLst>
              <a:ext uri="{FF2B5EF4-FFF2-40B4-BE49-F238E27FC236}">
                <a16:creationId xmlns:a16="http://schemas.microsoft.com/office/drawing/2014/main" id="{97B81E0F-825D-3B46-BAFF-836DB8A8FA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53F4D8-2C8F-8B4E-A48C-B0B6A6598E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B047A69-7B23-584B-B7A6-5BCA23431859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3CBC2A-9331-2447-8C0C-144932AECE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1A06931-B4C3-F54A-B068-C1FAB15A1A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288DF9F-0ABC-E947-B023-2D858C6E7447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ubrik 1">
            <a:extLst>
              <a:ext uri="{FF2B5EF4-FFF2-40B4-BE49-F238E27FC236}">
                <a16:creationId xmlns:a16="http://schemas.microsoft.com/office/drawing/2014/main" id="{52A91339-4842-6E45-A911-0CDF240BE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538" y="773113"/>
            <a:ext cx="7685087" cy="1150937"/>
          </a:xfrm>
        </p:spPr>
        <p:txBody>
          <a:bodyPr/>
          <a:lstStyle/>
          <a:p>
            <a:pPr eaLnBrk="1" hangingPunct="1"/>
            <a:r>
              <a:rPr lang="sv-SE" altLang="sv-SE">
                <a:ea typeface="ＭＳ Ｐゴシック" panose="020B0600070205080204" pitchFamily="34" charset="-128"/>
              </a:rPr>
              <a:t>Marknadsförarens </a:t>
            </a:r>
            <a:br>
              <a:rPr lang="sv-SE" altLang="sv-SE">
                <a:ea typeface="ＭＳ Ｐゴシック" panose="020B0600070205080204" pitchFamily="34" charset="-128"/>
              </a:rPr>
            </a:br>
            <a:r>
              <a:rPr lang="sv-SE" altLang="sv-SE">
                <a:ea typeface="ＭＳ Ｐゴシック" panose="020B0600070205080204" pitchFamily="34" charset="-128"/>
              </a:rPr>
              <a:t>svåra uppgift …</a:t>
            </a:r>
          </a:p>
        </p:txBody>
      </p:sp>
      <p:sp>
        <p:nvSpPr>
          <p:cNvPr id="39939" name="Platshållare för innehåll 2">
            <a:extLst>
              <a:ext uri="{FF2B5EF4-FFF2-40B4-BE49-F238E27FC236}">
                <a16:creationId xmlns:a16="http://schemas.microsoft.com/office/drawing/2014/main" id="{93121935-F22B-3C4E-A616-0E172ACC6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2370138"/>
            <a:ext cx="7685087" cy="3081337"/>
          </a:xfrm>
        </p:spPr>
        <p:txBody>
          <a:bodyPr/>
          <a:lstStyle/>
          <a:p>
            <a:pPr eaLnBrk="1" hangingPunct="1"/>
            <a:r>
              <a:rPr lang="sv-SE" altLang="sv-SE" sz="2800">
                <a:ea typeface="ＭＳ Ｐゴシック" panose="020B0600070205080204" pitchFamily="34" charset="-128"/>
              </a:rPr>
              <a:t>… är att välja marknadsföringskanaler så att responsen blir den högsta möjliga till lägsta möjliga kostnad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Bildobjekt 1" descr="citat_kap17.png">
            <a:extLst>
              <a:ext uri="{FF2B5EF4-FFF2-40B4-BE49-F238E27FC236}">
                <a16:creationId xmlns:a16="http://schemas.microsoft.com/office/drawing/2014/main" id="{EEBDCA7F-B9E2-FB45-BD25-4B1B49E3EB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025" y="4518025"/>
            <a:ext cx="3917950" cy="197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Rubrik 1">
            <a:extLst>
              <a:ext uri="{FF2B5EF4-FFF2-40B4-BE49-F238E27FC236}">
                <a16:creationId xmlns:a16="http://schemas.microsoft.com/office/drawing/2014/main" id="{8F01C8A4-A77D-464A-B6A8-9CEA4C19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538" y="636588"/>
            <a:ext cx="7685087" cy="742950"/>
          </a:xfrm>
        </p:spPr>
        <p:txBody>
          <a:bodyPr/>
          <a:lstStyle/>
          <a:p>
            <a:pPr eaLnBrk="1" hangingPunct="1"/>
            <a:r>
              <a:rPr lang="sv-SE" altLang="sv-SE">
                <a:ea typeface="ＭＳ Ｐゴシック" panose="020B0600070205080204" pitchFamily="34" charset="-128"/>
              </a:rPr>
              <a:t>Kanaler</a:t>
            </a:r>
          </a:p>
        </p:txBody>
      </p:sp>
      <p:sp>
        <p:nvSpPr>
          <p:cNvPr id="40964" name="Platshållare för innehåll 2">
            <a:extLst>
              <a:ext uri="{FF2B5EF4-FFF2-40B4-BE49-F238E27FC236}">
                <a16:creationId xmlns:a16="http://schemas.microsoft.com/office/drawing/2014/main" id="{35FE116E-B488-8B41-B7BF-8062E0889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2038" y="1587500"/>
            <a:ext cx="7389812" cy="4906963"/>
          </a:xfrm>
        </p:spPr>
        <p:txBody>
          <a:bodyPr/>
          <a:lstStyle/>
          <a:p>
            <a:pPr eaLnBrk="1" hangingPunct="1"/>
            <a:r>
              <a:rPr lang="sv-SE" altLang="sv-SE" sz="2800">
                <a:ea typeface="ＭＳ Ｐゴシック" panose="020B0600070205080204" pitchFamily="34" charset="-128"/>
              </a:rPr>
              <a:t>Personlig försäljning</a:t>
            </a:r>
          </a:p>
          <a:p>
            <a:pPr eaLnBrk="1" hangingPunct="1"/>
            <a:r>
              <a:rPr lang="sv-SE" altLang="sv-SE" sz="2800">
                <a:ea typeface="ＭＳ Ｐゴシック" panose="020B0600070205080204" pitchFamily="34" charset="-128"/>
              </a:rPr>
              <a:t>Sponsring</a:t>
            </a:r>
          </a:p>
          <a:p>
            <a:pPr eaLnBrk="1" hangingPunct="1"/>
            <a:r>
              <a:rPr lang="sv-SE" altLang="sv-SE" sz="2800">
                <a:ea typeface="ＭＳ Ｐゴシック" panose="020B0600070205080204" pitchFamily="34" charset="-128"/>
              </a:rPr>
              <a:t>Sociala medier</a:t>
            </a:r>
          </a:p>
          <a:p>
            <a:pPr eaLnBrk="1" hangingPunct="1"/>
            <a:r>
              <a:rPr lang="sv-SE" altLang="sv-SE" sz="2800">
                <a:ea typeface="ＭＳ Ｐゴシック" panose="020B0600070205080204" pitchFamily="34" charset="-128"/>
              </a:rPr>
              <a:t>Hemsida</a:t>
            </a:r>
          </a:p>
          <a:p>
            <a:pPr eaLnBrk="1" hangingPunct="1"/>
            <a:r>
              <a:rPr lang="sv-SE" altLang="sv-SE" sz="2800">
                <a:ea typeface="ＭＳ Ｐゴシック" panose="020B0600070205080204" pitchFamily="34" charset="-128"/>
              </a:rPr>
              <a:t>Sökmotoroptimering</a:t>
            </a:r>
          </a:p>
          <a:p>
            <a:pPr eaLnBrk="1" hangingPunct="1"/>
            <a:r>
              <a:rPr lang="sv-SE" altLang="sv-SE" sz="2800">
                <a:ea typeface="ＭＳ Ｐゴシック" panose="020B0600070205080204" pitchFamily="34" charset="-128"/>
              </a:rPr>
              <a:t>Sms</a:t>
            </a:r>
          </a:p>
          <a:p>
            <a:pPr eaLnBrk="1" hangingPunct="1"/>
            <a:r>
              <a:rPr lang="sv-SE" altLang="sv-SE" sz="2800">
                <a:ea typeface="ＭＳ Ｐゴシック" panose="020B0600070205080204" pitchFamily="34" charset="-128"/>
              </a:rPr>
              <a:t>Nyhetsbrev</a:t>
            </a:r>
          </a:p>
          <a:p>
            <a:pPr eaLnBrk="1" hangingPunct="1"/>
            <a:r>
              <a:rPr lang="sv-SE" altLang="sv-SE" sz="2800">
                <a:ea typeface="ＭＳ Ｐゴシック" panose="020B0600070205080204" pitchFamily="34" charset="-128"/>
              </a:rPr>
              <a:t>Flygblad</a:t>
            </a:r>
          </a:p>
          <a:p>
            <a:pPr eaLnBrk="1" hangingPunct="1"/>
            <a:r>
              <a:rPr lang="sv-SE" altLang="sv-SE" sz="2800">
                <a:ea typeface="ＭＳ Ｐゴシック" panose="020B0600070205080204" pitchFamily="34" charset="-128"/>
              </a:rPr>
              <a:t>Tidningsannonser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Bildobjekt 3" descr="JL_kap17.png">
            <a:extLst>
              <a:ext uri="{FF2B5EF4-FFF2-40B4-BE49-F238E27FC236}">
                <a16:creationId xmlns:a16="http://schemas.microsoft.com/office/drawing/2014/main" id="{FEE0BA3F-0D42-0B49-8BAC-E07152382B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389"/>
          <a:stretch/>
        </p:blipFill>
        <p:spPr bwMode="auto">
          <a:xfrm>
            <a:off x="879475" y="1179513"/>
            <a:ext cx="8264525" cy="2993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BAEBB8DB-E701-504F-B79C-B172D00B8FB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777" t="79964" r="14685" b="6669"/>
          <a:stretch/>
        </p:blipFill>
        <p:spPr>
          <a:xfrm>
            <a:off x="1453196" y="4172607"/>
            <a:ext cx="7690804" cy="69723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örmån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1313</TotalTime>
  <Words>33</Words>
  <Application>Microsoft Macintosh PowerPoint</Application>
  <PresentationFormat>Bildspel på skärmen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4</vt:i4>
      </vt:variant>
    </vt:vector>
  </HeadingPairs>
  <TitlesOfParts>
    <vt:vector size="10" baseType="lpstr">
      <vt:lpstr>Arial</vt:lpstr>
      <vt:lpstr>Calibri</vt:lpstr>
      <vt:lpstr>Rockwell</vt:lpstr>
      <vt:lpstr>Office-tema</vt:lpstr>
      <vt:lpstr>Anpassad formgivning</vt:lpstr>
      <vt:lpstr>1_Anpassad formgivning</vt:lpstr>
      <vt:lpstr>PowerPoint-presentation</vt:lpstr>
      <vt:lpstr>Marknadsförarens  svåra uppgift …</vt:lpstr>
      <vt:lpstr>Kanaler</vt:lpstr>
      <vt:lpstr>PowerPoint-presentation</vt:lpstr>
    </vt:vector>
  </TitlesOfParts>
  <Company>Anna Björnström form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Björnströ,</dc:creator>
  <cp:lastModifiedBy>Anna Björnström</cp:lastModifiedBy>
  <cp:revision>59</cp:revision>
  <dcterms:created xsi:type="dcterms:W3CDTF">2013-03-14T13:50:17Z</dcterms:created>
  <dcterms:modified xsi:type="dcterms:W3CDTF">2021-03-23T11:33:05Z</dcterms:modified>
</cp:coreProperties>
</file>