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  <p:sldMasterId id="2147483660" r:id="rId2"/>
    <p:sldMasterId id="2147483673" r:id="rId3"/>
  </p:sldMasterIdLst>
  <p:sldIdLst>
    <p:sldId id="257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sv-S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ckwell" panose="02060603020205020403" pitchFamily="18" charset="77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0">
          <p15:clr>
            <a:srgbClr val="A4A3A4"/>
          </p15:clr>
        </p15:guide>
        <p15:guide id="2" pos="28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3010"/>
        <p:guide pos="28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F2CE401-D070-0D49-B905-E879F0149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0B75D-6CEF-8C47-994D-28C8F36CC6A5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42B0FA-F6E0-C440-8639-320B63459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FCAADA-6616-7345-9B10-06FA2222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46811-3FF9-644C-A3D2-758815D3D0E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9662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59DE37B-5510-E349-99E1-3BC9A439B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2A938-5C57-1542-8164-D5F9616C6A50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5EC83A-C723-7B4F-BB50-87053FC95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BC99E86-D381-A340-9E2C-099427D7F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97E84-9B39-2941-AE0E-19863338A46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6900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16AB3C8-DB40-3740-91F3-48D14E94D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FEE83-4C5F-1845-B532-9A6D73CC201E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E32019D-134D-7F48-AB77-92D872A49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3B5B2A-6EA4-9E45-B076-846986FD2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9D5D3-D964-3540-8C5A-3F85D9221BC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93322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4BEB36C-C64A-AF45-8829-D3BD03B49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1C393-CA30-BA4F-8B38-B6351F235D02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2760FE1-9FF9-314A-9090-5B5135813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A81A6FE-834C-BF46-A318-70D22BCF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2D06F-4346-B845-A6D0-1B7C7BE4ED2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12137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B1D3A89-3F30-6B43-8BD3-4626CA7B5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3D71D-B3CB-C341-B87D-596DE0158B8E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91BE4E-BFEF-F04F-AC12-ABEEA520F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792680-33F4-0349-9B96-258A4D827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A016B-A1B4-2A40-84F1-BA8C50C036F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31550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A9462E-095C-3747-9FF3-DD861D030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5A4C8-25B7-5042-A965-DFEAC2CF33CE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33E1F9-3538-D04C-B584-0932EC2B1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4280AC3-852D-6A4F-9D36-C19855822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DB456-440F-2D4B-B5AA-F9C3A3AC5BA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34237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D42C96BB-F026-6840-A2FE-4AD4B7D3C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801CB-A1DA-7545-BFCF-7B23F68FDB16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0044A54B-8B93-114C-943D-00464A417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982296A1-2977-034A-98A6-9EF418BDC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D9EE8-5BCB-3E4D-8423-72E48C9C2D7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46554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814B7811-B35A-734C-B5A7-F614EBD21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8FCB-0D29-9540-8941-CF9F83FA739E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BEBB1C8-5A99-6C4C-8F63-407068F25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B8CDD2E-BC96-674E-B7A2-9C93A1873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559C8-C218-194C-87C5-0D60AC53187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67181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8BE73E23-C6B8-9E47-8974-03658B459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78731-209A-3449-A687-706D6648E6DE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2362E10D-44E7-784E-A145-0FA3520CF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C64CED1B-6E7D-924D-AF50-5550358B3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40EDB-14DC-B540-B4FB-FC0F2BB55BA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9066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CE27AE55-085F-254D-970F-CF4610BC5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C80FD-1971-4D43-89BE-3AB678098705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194EF4E9-1462-994F-BA18-FCA2F2E89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D0DD4F13-A3E6-CE46-A4CF-31576D9A0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E0335-4B95-3245-AF78-37133070E96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753428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6C107C23-D534-2847-9E1C-00521320D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BA029-0C69-484B-8007-CC888A16458F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D4FC47D4-894C-EE4D-BBA5-A2FEFD276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D68D6548-AA12-154E-824E-8D6A4392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83516-880D-CB4F-92BE-BA8E160BB6D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1021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70B6229-C71B-434C-8025-30FF8558D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63169-7C53-6A41-9645-6C8D03B8973F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E73C70F-7C55-8044-A563-DB435CF8D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2F91625-06FD-8948-8A3E-0FC7626ED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B6C31-5BEC-DE4B-87EC-B3E29C2B41A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161754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17BD3777-A704-3040-844A-4C04BF2E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5A8E1-A3AB-3342-8CDB-2255256AB51F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B185A085-C740-7142-86CF-FFA1EA1D4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E72FB7FB-89C2-ED4A-8985-99CB880DF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BA545-8E2C-B349-A172-EE76DD70514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7097472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03932C-BE26-264F-9A02-73B5811EA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F9158-7F31-314D-AEEF-A30933EA2E8A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D1440B-69BE-2446-A3FD-81ABB08B0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7470578-775D-C34B-B6D1-A080C408A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3C631-667A-E944-90DF-EDB7A3C1DD7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336272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9585D3-02D9-9945-BAE8-0E570A455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E3443-F105-EB47-B6D9-744B97E86305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EDF9321-EC01-8D41-8BF1-537EF6061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3A8F779-3A80-7A4A-9D17-1CCF66BF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06F78-1840-E841-B59A-1C396FDF34E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352594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6658195C-1741-C244-A249-70D391314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B5EF2-ECEA-374B-AEAC-4125E90D8F1B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338E8D37-2CB2-7A4C-882D-AED0E71A0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994EB4D5-F02E-504C-8008-252D2DFE7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46E6D-08A8-514E-B6FC-5762C2CF554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584807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13DD05-00CF-774D-AD80-640FC287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13267-198C-704A-9A6D-6770AEEED22C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36CF455-0B7E-274D-B90F-DC7F7FF1E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75CDDEB-4975-E24E-91BD-507D267E5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E6BE4-08DE-F747-9D55-A4378A08D18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20928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6E99E8-C165-CE44-8F06-9EE139A71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45C5D-3ADF-034D-9113-1E0A3C57644B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04A16E6-E9A0-2645-AEBC-277AB3D1F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AE490A4-8339-5E45-A331-421911DD9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DB0BA-3AD5-EC49-A354-4AFB1FC01FE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990133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0365358-03AC-CC4A-AF33-B7804E94C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064AA-DDF0-2543-A9A7-89623BC2DA31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24955D-AC15-3348-BA2E-975B102FC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C558A0A-3D1A-A649-9378-AE8EA51D2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7EDAC-D3EF-1C4E-B0D6-7AF348B0BCD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920102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1DC0A14D-E816-584E-8ED4-C0749D70E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CA34E-DBCB-E547-91DF-63C13CF1ECFD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26210149-17C7-184E-A093-1191FC6D0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4287A557-5D97-5345-A7F7-7293F2B43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74D4B-5EEF-2E49-A19E-384C7BAF206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785714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8FBE5CE2-6099-624B-9966-A55C2D38F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322BA-379A-E340-8E1E-8A1ED26A35F0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D7D3DABF-E086-324F-9571-D60E37DC8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CEC5729-EF8B-DE40-8A04-DBE02730E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17F68-C2D5-8E43-973A-FC3694EB468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477693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BDBE1A7E-7585-7948-87C2-43978445F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8A0CE-6502-E64F-857F-2D856D80F101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194C1C16-F1C8-434C-96BF-E7D9D1ED0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1FA75DA7-CD6B-A342-AF79-B7FCB7058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C9C18-A381-B840-AC63-C58E0F6B17F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5939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45722F-6F25-B847-9E02-7D49A5902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ADC2D-D73A-B84C-93B7-055769EA779F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33E11B9-C16F-A44F-89AC-3BB1C1BF0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D600867-02ED-4E4D-B476-A7331E702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4C7A5-C7A0-6541-945D-A195255CDD0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4028817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FD88F717-4A32-1140-8251-D48E370B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21C4A-8E57-5846-8E67-56ED0E6E5FBB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9A7CD82C-F17B-054D-BF92-05F5616BA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BC76F9FA-05A6-2945-9686-A1FC0C0B9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3E3F3-1C65-BE44-A0FB-5542EBA4FF1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7636732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B3FD16F3-C595-8C4C-B427-16E867393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57E7C-D8B9-0D4F-847B-B12B75CC2754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CA2F4853-A906-624E-BC7A-411C84165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44102F85-7A89-0448-BCB8-E7543548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E051C-940D-2640-BE01-5BF99333E61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721944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47D33E9E-93BA-514E-A9E7-EB40A7ED5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762A1-6568-7F4F-B55C-65C3DE914AFD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5DEC78A0-37FA-C141-972A-B171E3E74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2AC094C5-9F3D-AE40-954F-F67A42226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26109-ACFC-3140-98A8-83408C473B42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750695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10BFA2A-8AED-4B46-B1A4-534B47AB1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F67CF-2DBA-5743-A5BC-247DE62549BA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44DCFED-E74B-054A-985C-31FF45BE6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E1A3CC-C84E-084B-9A89-1255FDFF3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9EFF6-06E9-AA48-A473-FE28A8CAE446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945637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84C68F6-B1B7-9644-A7F1-09B623E44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0CD19-B541-8642-A729-AAE2679DD819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E46CD2-1B08-DD42-B0B0-EE0FE0852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801D9D5-94DB-CD41-BD5F-6755DA279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DA7AE-50D4-1141-9B3D-4618C231423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1169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10A9BAA0-9FDF-5C4D-AEBC-7C85721C1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D7227-0554-3046-84B7-0E5DDD3F77CB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FAFB752A-76C8-D947-9401-52369A46E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BC89604D-C9B2-4341-AF4E-E552BC084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C39FC-9644-F34C-9AA6-ED9F819ADB1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4276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5403B20-ACFF-1C42-BA53-4596642E6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D4416-B84A-2949-9912-FDA036311860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9B7050A-977C-3B4B-BC5D-DAA5E5341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B48F4CF7-A9B5-C740-9EAC-8484897FC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B5024-4CF2-B145-92EE-821E0C31586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5201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5FD2D0E-8414-EA43-8BC3-61AD3331D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1EAB0-F2FA-C746-A144-99AE87220C57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E0552E58-9A74-6C4E-9B23-195E979F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F30C91D3-1100-7042-990C-23A083132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64015-3CDC-C94E-B5DB-3B28F0DB8E7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802721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F4252E31-00FA-E94C-9E48-7319B41DE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91526-5DFA-D740-AEB3-E74F0E9C9061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FCB61882-40C9-2247-9306-5B7B9E0C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964273D8-70C0-D94B-8303-99691884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E37B4-1F51-A848-A37E-3EDB361A328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7797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E99D72D0-BC58-DD48-BDDA-6839467F3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5D54B-1A89-7044-A8A1-E8B7618F00EE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7F7868FF-4D2C-3B42-92A8-91B2377F5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1E3A64F6-7360-BD47-A70D-CFFB81D14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ABF07-D317-2542-8614-BBBA26FB0A1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7350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D823FD38-915D-EA47-8369-76E72B6CF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1AB81-84E5-AA47-8CF8-470C9F6429DC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87B33079-CC1D-F343-BCE1-3FA7FD80C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7C9E87AD-E567-D849-8250-090A49A18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13BE-A9E7-AB4F-86B5-B251B37163EB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2299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>
            <a:extLst>
              <a:ext uri="{FF2B5EF4-FFF2-40B4-BE49-F238E27FC236}">
                <a16:creationId xmlns:a16="http://schemas.microsoft.com/office/drawing/2014/main" id="{B0CD0F65-2839-444B-9D1E-C6C8978F127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>
            <a:extLst>
              <a:ext uri="{FF2B5EF4-FFF2-40B4-BE49-F238E27FC236}">
                <a16:creationId xmlns:a16="http://schemas.microsoft.com/office/drawing/2014/main" id="{24A3B628-F687-1148-A480-4ED25DBCFE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15A604F-F868-FE48-A552-5D216FCF30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B6C50E0-44AA-654B-8DDE-F8A0E6B189CA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0EFD563-1FCB-1946-8324-60D2EC744D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A81AA1-E39B-2341-B7A7-F61658AD3A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47B1E13-9AAF-BF4F-BF50-CE37C936F20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tshållare för rubrik 1">
            <a:extLst>
              <a:ext uri="{FF2B5EF4-FFF2-40B4-BE49-F238E27FC236}">
                <a16:creationId xmlns:a16="http://schemas.microsoft.com/office/drawing/2014/main" id="{9A6AFCD3-79CE-CE45-BA8F-E5C2EEB86BA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3315" name="Platshållare för text 2">
            <a:extLst>
              <a:ext uri="{FF2B5EF4-FFF2-40B4-BE49-F238E27FC236}">
                <a16:creationId xmlns:a16="http://schemas.microsoft.com/office/drawing/2014/main" id="{80A0FA13-71D1-8C48-95E0-BE7BC82472D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7851FE6-E5A4-BE47-8C91-81A1B04381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D26F62E-B5F3-8F49-A6BD-05476F97EF81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FDFD6E-95F4-414C-9EBA-FBDB439247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A8633A-85F4-7D46-AF6A-5228953AB0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2DA7B54-D50E-134B-875A-03A54E9CDF4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tshållare för rubrik 1">
            <a:extLst>
              <a:ext uri="{FF2B5EF4-FFF2-40B4-BE49-F238E27FC236}">
                <a16:creationId xmlns:a16="http://schemas.microsoft.com/office/drawing/2014/main" id="{52843B13-6512-A54A-996C-8674DFBAA48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26627" name="Platshållare för text 2">
            <a:extLst>
              <a:ext uri="{FF2B5EF4-FFF2-40B4-BE49-F238E27FC236}">
                <a16:creationId xmlns:a16="http://schemas.microsoft.com/office/drawing/2014/main" id="{21766320-0DE3-704E-8522-B19C1C9A7C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3E6AA1-55E0-924B-A339-831C02EAEE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3D1BED-967C-6040-94E4-7786E7375A7B}" type="datetimeFigureOut">
              <a:rPr lang="sv-SE" altLang="sv-SE"/>
              <a:pPr>
                <a:defRPr/>
              </a:pPr>
              <a:t>2021-03-22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97EE297-A33D-9645-855D-4AAE58AB2B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C65E7F-6AAB-3F4A-81F5-691E86288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A8FD64C-3276-834F-9124-6ED1C998181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ubrik 1">
            <a:extLst>
              <a:ext uri="{FF2B5EF4-FFF2-40B4-BE49-F238E27FC236}">
                <a16:creationId xmlns:a16="http://schemas.microsoft.com/office/drawing/2014/main" id="{DE2CAA44-6203-B548-8BB9-F1F12A22F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538" y="617538"/>
            <a:ext cx="7685087" cy="1487487"/>
          </a:xfrm>
        </p:spPr>
        <p:txBody>
          <a:bodyPr/>
          <a:lstStyle/>
          <a:p>
            <a:pPr eaLnBrk="1" hangingPunct="1"/>
            <a:r>
              <a:rPr lang="sv-SE" altLang="sv-SE">
                <a:ea typeface="ＭＳ Ｐゴシック" panose="020B0600070205080204" pitchFamily="34" charset="-128"/>
              </a:rPr>
              <a:t>Liten checklista inför din presentation</a:t>
            </a:r>
          </a:p>
        </p:txBody>
      </p:sp>
      <p:sp>
        <p:nvSpPr>
          <p:cNvPr id="39939" name="Platshållare för innehåll 2">
            <a:extLst>
              <a:ext uri="{FF2B5EF4-FFF2-40B4-BE49-F238E27FC236}">
                <a16:creationId xmlns:a16="http://schemas.microsoft.com/office/drawing/2014/main" id="{246B3FD4-800D-BA46-A63B-A24D633A4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2449513"/>
            <a:ext cx="7685087" cy="4291012"/>
          </a:xfrm>
        </p:spPr>
        <p:txBody>
          <a:bodyPr/>
          <a:lstStyle/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Kom i god tid och kontrollera att utrust-ningen fungerar tillsammans med din dator</a:t>
            </a:r>
          </a:p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Finns kabeln mellan datorn och projektorn?</a:t>
            </a:r>
          </a:p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Visas bilden när du kopplar samman projektorn med din dator?</a:t>
            </a:r>
          </a:p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Har du batterier i den portabla muspekaren?</a:t>
            </a:r>
          </a:p>
          <a:p>
            <a:pPr eaLnBrk="1" hangingPunct="1"/>
            <a:r>
              <a:rPr lang="sv-SE" altLang="sv-SE" sz="2800">
                <a:ea typeface="ＭＳ Ｐゴシック" panose="020B0600070205080204" pitchFamily="34" charset="-128"/>
              </a:rPr>
              <a:t>Finns fungerande pennor till whiteboarden?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ubrik 1">
            <a:extLst>
              <a:ext uri="{FF2B5EF4-FFF2-40B4-BE49-F238E27FC236}">
                <a16:creationId xmlns:a16="http://schemas.microsoft.com/office/drawing/2014/main" id="{75B442F4-090F-2049-BD24-28A1A934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538" y="644525"/>
            <a:ext cx="7685087" cy="688975"/>
          </a:xfrm>
        </p:spPr>
        <p:txBody>
          <a:bodyPr/>
          <a:lstStyle/>
          <a:p>
            <a:pPr eaLnBrk="1" hangingPunct="1"/>
            <a:r>
              <a:rPr lang="sv-SE" altLang="sv-SE">
                <a:ea typeface="ＭＳ Ｐゴシック" panose="020B0600070205080204" pitchFamily="34" charset="-128"/>
              </a:rPr>
              <a:t>Tio tips</a:t>
            </a:r>
          </a:p>
        </p:txBody>
      </p:sp>
      <p:sp>
        <p:nvSpPr>
          <p:cNvPr id="40963" name="Platshållare för innehåll 2">
            <a:extLst>
              <a:ext uri="{FF2B5EF4-FFF2-40B4-BE49-F238E27FC236}">
                <a16:creationId xmlns:a16="http://schemas.microsoft.com/office/drawing/2014/main" id="{D9BCAE60-078D-4F4C-B09F-97C949328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1550988"/>
            <a:ext cx="7685087" cy="5189537"/>
          </a:xfrm>
        </p:spPr>
        <p:txBody>
          <a:bodyPr/>
          <a:lstStyle/>
          <a:p>
            <a:pPr eaLnBrk="1" hangingPunct="1"/>
            <a:r>
              <a:rPr lang="sv-SE" altLang="sv-SE" sz="2400">
                <a:ea typeface="ＭＳ Ｐゴシック" panose="020B0600070205080204" pitchFamily="34" charset="-128"/>
              </a:rPr>
              <a:t>Anpassa dig till dina lyssnare</a:t>
            </a:r>
          </a:p>
          <a:p>
            <a:pPr eaLnBrk="1" hangingPunct="1"/>
            <a:r>
              <a:rPr lang="sv-SE" altLang="sv-SE" sz="2400">
                <a:ea typeface="ＭＳ Ｐゴシック" panose="020B0600070205080204" pitchFamily="34" charset="-128"/>
              </a:rPr>
              <a:t>Sträck på dig! Du kan mer om ditt projekt än de som lyssnar</a:t>
            </a:r>
          </a:p>
          <a:p>
            <a:pPr eaLnBrk="1" hangingPunct="1"/>
            <a:r>
              <a:rPr lang="sv-SE" altLang="sv-SE" sz="2400">
                <a:ea typeface="ＭＳ Ｐゴシック" panose="020B0600070205080204" pitchFamily="34" charset="-128"/>
              </a:rPr>
              <a:t>Entusiasm och glädje smittar av sig</a:t>
            </a:r>
          </a:p>
          <a:p>
            <a:pPr eaLnBrk="1" hangingPunct="1"/>
            <a:r>
              <a:rPr lang="sv-SE" altLang="sv-SE" sz="2400">
                <a:ea typeface="ＭＳ Ｐゴシック" panose="020B0600070205080204" pitchFamily="34" charset="-128"/>
              </a:rPr>
              <a:t>Skriv ner bra idéer</a:t>
            </a:r>
          </a:p>
          <a:p>
            <a:pPr eaLnBrk="1" hangingPunct="1"/>
            <a:r>
              <a:rPr lang="sv-SE" altLang="sv-SE" sz="2400">
                <a:ea typeface="ＭＳ Ｐゴシック" panose="020B0600070205080204" pitchFamily="34" charset="-128"/>
              </a:rPr>
              <a:t>Tala fritt</a:t>
            </a:r>
          </a:p>
          <a:p>
            <a:pPr eaLnBrk="1" hangingPunct="1"/>
            <a:r>
              <a:rPr lang="sv-SE" altLang="sv-SE" sz="2400">
                <a:ea typeface="ＭＳ Ｐゴシック" panose="020B0600070205080204" pitchFamily="34" charset="-128"/>
              </a:rPr>
              <a:t>Öva</a:t>
            </a:r>
          </a:p>
          <a:p>
            <a:pPr eaLnBrk="1" hangingPunct="1"/>
            <a:r>
              <a:rPr lang="sv-SE" altLang="sv-SE" sz="2400">
                <a:ea typeface="ＭＳ Ｐゴシック" panose="020B0600070205080204" pitchFamily="34" charset="-128"/>
              </a:rPr>
              <a:t>Använd ditt kroppsspråk</a:t>
            </a:r>
          </a:p>
          <a:p>
            <a:pPr eaLnBrk="1" hangingPunct="1"/>
            <a:r>
              <a:rPr lang="sv-SE" altLang="sv-SE" sz="2400">
                <a:ea typeface="ＭＳ Ｐゴシック" panose="020B0600070205080204" pitchFamily="34" charset="-128"/>
              </a:rPr>
              <a:t>Var dig själv</a:t>
            </a:r>
          </a:p>
          <a:p>
            <a:pPr eaLnBrk="1" hangingPunct="1"/>
            <a:r>
              <a:rPr lang="sv-SE" altLang="sv-SE" sz="2400">
                <a:ea typeface="ＭＳ Ｐゴシック" panose="020B0600070205080204" pitchFamily="34" charset="-128"/>
              </a:rPr>
              <a:t>Låt publiken ställa frågor</a:t>
            </a:r>
          </a:p>
          <a:p>
            <a:pPr eaLnBrk="1" hangingPunct="1"/>
            <a:r>
              <a:rPr lang="sv-SE" altLang="sv-SE" sz="2400">
                <a:ea typeface="ＭＳ Ｐゴシック" panose="020B0600070205080204" pitchFamily="34" charset="-128"/>
              </a:rPr>
              <a:t>Glöm inte att tacka publiken för att de tagit sig tid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Bildobjekt 7" descr="JL_kap21.png">
            <a:extLst>
              <a:ext uri="{FF2B5EF4-FFF2-40B4-BE49-F238E27FC236}">
                <a16:creationId xmlns:a16="http://schemas.microsoft.com/office/drawing/2014/main" id="{C6B10E68-30FE-454E-A9F2-4A8C0C50FB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563" y="1333500"/>
            <a:ext cx="8199437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örmån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1313</TotalTime>
  <Words>105</Words>
  <Application>Microsoft Macintosh PowerPoint</Application>
  <PresentationFormat>Bildspel på skärmen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4</vt:i4>
      </vt:variant>
    </vt:vector>
  </HeadingPairs>
  <TitlesOfParts>
    <vt:vector size="10" baseType="lpstr">
      <vt:lpstr>Arial</vt:lpstr>
      <vt:lpstr>Calibri</vt:lpstr>
      <vt:lpstr>Rockwell</vt:lpstr>
      <vt:lpstr>Office-tema</vt:lpstr>
      <vt:lpstr>Anpassad formgivning</vt:lpstr>
      <vt:lpstr>1_Anpassad formgivning</vt:lpstr>
      <vt:lpstr>PowerPoint-presentation</vt:lpstr>
      <vt:lpstr>Liten checklista inför din presentation</vt:lpstr>
      <vt:lpstr>Tio tips</vt:lpstr>
      <vt:lpstr>PowerPoint-presentation</vt:lpstr>
    </vt:vector>
  </TitlesOfParts>
  <Company>Anna Björnström form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Björnströ,</dc:creator>
  <cp:lastModifiedBy>Anna Björnström</cp:lastModifiedBy>
  <cp:revision>66</cp:revision>
  <dcterms:created xsi:type="dcterms:W3CDTF">2013-03-14T13:50:17Z</dcterms:created>
  <dcterms:modified xsi:type="dcterms:W3CDTF">2021-03-22T07:37:18Z</dcterms:modified>
</cp:coreProperties>
</file>