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  <p:sldMasterId id="2147483660" r:id="rId2"/>
    <p:sldMasterId id="2147483673" r:id="rId3"/>
  </p:sldMasterIdLst>
  <p:sldIdLst>
    <p:sldId id="257" r:id="rId4"/>
    <p:sldId id="258" r:id="rId5"/>
    <p:sldId id="262" r:id="rId6"/>
    <p:sldId id="261" r:id="rId7"/>
    <p:sldId id="260" r:id="rId8"/>
  </p:sldIdLst>
  <p:sldSz cx="9144000" cy="6858000" type="screen4x3"/>
  <p:notesSz cx="6858000" cy="9144000"/>
  <p:defaultTextStyle>
    <a:defPPr>
      <a:defRPr lang="sv-SE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10">
          <p15:clr>
            <a:srgbClr val="A4A3A4"/>
          </p15:clr>
        </p15:guide>
        <p15:guide id="2" pos="28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3010"/>
        <p:guide pos="28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4AD54FA-4071-2545-A582-BF2AD3429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F11E8-FCF8-1C49-8768-D0018CE794B7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56F1A4-66C1-534B-92AC-8E81CF04A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67B50B9-B19D-9648-A367-4AA999D0B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D6213-E32C-3D48-A1C6-E600ECAA87D0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211479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C9857C-144D-CF43-A223-1DDEED109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8369D-B617-5048-B372-FCD71BDBDA77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A9903F7-88D9-C949-8D66-E53D7BDA0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C8E2BBC-56D6-E749-91FE-EEF6076C6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A23CC-EC3B-684F-831F-C897DCA6A8AE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784591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39F7911-B6CA-6344-A561-C3BB28DAF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BADC9-B755-9D48-8B5A-AC63CC7DBD70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F073619-95EF-D94B-9E2A-2A0821501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5866A32-C18C-4344-85F8-39FBE3CCC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6D649-E6A0-FC43-BA4E-41D7E335F3BB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863405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12C5338-364B-1C49-B547-4DD635C8E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0FE3E-8B0C-7D41-98E8-5DF61E5F70BB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B282036-B36C-5947-8D0A-3CA846423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AEC988F-830E-2F46-9E3D-FC00E94F0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4D05B-EA7C-5C45-B845-7DC49E0A3856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655293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213614E-6C47-A94D-965E-9E57AE867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D847E-B637-6D42-8860-E1F8BF0C3F29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1E06BE4-CC8D-DF45-ACDC-DB708E76F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75173AF-977E-B748-BD28-76BE51C9B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48920-1940-094F-9348-4082D1A4801A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5413666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EC9AFA5-3AAA-F14F-A9C4-98C516E6B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A3E3E-30D1-DF42-BD97-E961D0AD58F5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83F62B5-1891-6640-8233-340D395DF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3165B0F-35CB-0049-94C0-518D46501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ACFCC-500E-D243-B657-E10A7082D515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2888987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109C0400-7461-1C47-B7E9-A3787A58B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0972C-C96F-6143-8D0B-EB802643E27E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AB9BC774-17E2-A74C-982C-3F10E5D68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F7B831B0-CC38-A941-B98E-BFC835B8C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DDC40-850B-9A4C-A530-F00A65F96422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8813187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C96809F3-01E6-6241-85F2-CF043012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82240-E487-CB4D-9012-341BEFB5FD3A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74DB62EA-92FF-AA4A-ABEB-F5CBC49E0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78E712F1-B9AF-F54F-A03D-53431E2DB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4673B-C7E6-0341-AAB3-4863FC50B58C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3019620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FCC2826D-3C67-F940-87DE-596241F55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843F-4F5E-F84B-A9F0-1C05DF42F23D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6F61E9F9-41CE-7143-AEB2-3D95EEC84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1C6AE0BD-4391-FC4B-8F02-B47869B2E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82B3F-FB30-324E-8B9E-9D4522C1FFF2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347223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C096474-20D8-8742-BC5B-67A908EEF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C7C5A-5C12-6748-8B8F-DD2606C9E3AE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16DBDEFE-76FB-0F48-AE22-D5D29AB45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25A9FB1A-5AD2-5D46-A908-D76E6192D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5D168-8335-804F-AFF9-A4103B722677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652293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ED064FCB-3D65-6347-BC9F-CC953600C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96ED8-D1C5-0D4D-9386-9C9EF3149F54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F595B27E-4F34-C64B-B457-5071EB904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CA898E9E-6CC1-E143-9068-C265EE399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5941E-4511-C14E-94CE-59900EC016A0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231597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53AA1BE-A72D-AE43-AAF0-A2333E486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6A628-B439-E24D-8B75-3FACA806F43B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039414C-227F-4348-8CB2-7B5B015BB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70D833C-9AE5-DC45-B367-1C395D6D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66CD9-3B66-3147-B9BC-A04C4683B2E9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6830640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4871367A-6DCE-9644-99AC-468743201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72552-6CD0-6742-887E-A62F9E21C43E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A3C37036-940C-A244-8BD1-178331E50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446A3D91-70EF-E14B-9FB7-65B264D24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7E6C6-126C-384E-B240-F72E9BFDCFD3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9468718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A1AEB7E-FA62-0941-A8D5-6E572E40B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FF38A-F59E-EF47-9DB2-561D0DCF01D5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70C930F-775F-CD44-965D-A82AF69D2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BBF7EE5-397E-6B44-9429-FBB5FD981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A8D05-AF14-6349-904D-C694667F58A6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1488391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2AB2FD7-882F-134F-B245-41A834389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A2F98-B03C-5143-9D53-561F6003DDCE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97E0D33-8791-2840-8377-01CD6213D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45E41B2-4E6A-354B-B053-11B6B5993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3FC3D-4518-854A-A1B4-259EBB24199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80540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EB9AC02B-BC19-6A44-B252-1B20B1D81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64DF9-38C7-8C4F-96DD-83CB84762DE5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186E90E9-9FA7-8041-B57D-F332C8185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FD35B1C1-A364-904C-9678-58547667A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05F9C-8F25-504F-A09C-6563C0467B7A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6593295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3CB27C2-B7BB-5F49-9364-16AF2D382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F774D-8A69-2841-BC80-8937B15C688B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CDABCEA-A3F0-0543-A309-FAEF77A50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3562DEA-C9CB-9E43-8A5D-7938464F9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83454-FF84-1747-AE4A-D4ECB5904E34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2285878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222F52E-FCD6-6D4C-B197-29F42C9DD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E962F-D6AA-3241-9D78-C6FAE492039A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97FC471-2DB0-4247-A92D-4C8BAC7E0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92AAF7C-F911-8642-8104-2F9BDA5D2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ABA93-DE5D-CE4C-90FB-1BBC63EDE5F4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7055510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5D6DA20-890D-F641-9606-20A7B2A78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AA76F-75A8-6343-AFB7-FAB137CB35A8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8D8420E-0A4E-9345-85FB-BD9C41402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6946D32-3A37-C142-93B9-8DEA1C7EB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CA080-3330-4E44-AD91-F5FB2F11556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0068778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6DD16003-AB1D-EC43-8DD6-2639C65EC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51FFC-D9B5-ED40-9266-53ACC9F0DBB5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6C619634-63C0-2348-926C-9627ECCF7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E6E31518-0055-E44E-BC13-6CA2FDE79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EF7E9-2E55-4349-A196-9E2058D66D70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0516191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1C80343-67D2-5D44-A48A-FE2280B6F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155C3-2805-204A-86D1-D53336E00106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D79BCD7A-519B-364A-BAA4-9423EAA93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E8FEFA9E-A396-7849-8D4F-13C0E7687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AD9DA-E78A-6544-8135-4D590960339B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7132789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B048E234-B2E0-E54D-BA84-7BE10D303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EFCAC-BB4C-A646-A612-4ADAC6CB6CBF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E4D44B88-25C6-A64A-8E48-AA050A8B1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4F342B78-1A0E-8141-B843-56F84B69F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581A1-1EED-EE41-BEE1-AB2506EC00B8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463823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0BA6F3D-6880-EA4C-B477-E0D63B9B1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C6BDE-25C2-C840-8E38-16F8A809085B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1C852D6-7157-FF43-89A0-93EA903B8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D082350-EC25-0D47-A258-466096AF2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1B274-521E-E546-96F0-115DA28B0C8C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4589623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B9957AF7-B3D7-6F4A-8C08-8BA3CA7E9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16910-D026-BB46-AB6D-E8BB17ABF0EF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79B1CEA0-FD57-7F4C-8806-44DBE720E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29F00C42-658C-7745-A5BC-C4185DFAF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732B6-3D58-CF44-8BBA-AAFDAF2C1752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394897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2C79E64D-6155-4241-A5E5-72B8498B7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43648-748C-0240-A2C7-061028BC4360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DA1DBFE0-7734-B14F-AF89-CD5E56022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B6C9547D-7EDD-B742-873A-D9AC3DF8C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9B6FB-C33D-D84D-B3B5-C97A4C5E9416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5412736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5590640E-AF8C-2E46-A1BB-923246D47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98C76-BF42-3443-9532-CA42EDB136B0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F498E48D-8050-204A-A682-ABA63783D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2AEE8E4B-46FF-0E42-B9A4-217CD7372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691BB-E95E-C44E-A5E8-5399B3A15A12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9412195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5768B55-1D6B-2747-85AA-63B1F8896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7101A-06CC-C54B-AFBE-343E18062417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31C33F-2478-BE4F-8E14-8C57DAFFB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4F958E6-D7AC-9549-80C6-F45072445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65BF1-9F54-C041-937B-018D655BE229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5691784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69F04F7-833C-EB43-8DDC-A6593C5A6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C16A9-F5EF-954B-9457-746D182444FC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FCC1CE6-1B22-724F-8B87-DC5D240D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40A1175-3594-E140-AD2E-715467203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9B210-1601-9F4F-8E13-F2BB8FFEB37A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967289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A5AFC6BC-4463-0247-A319-F5E0F85E9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CCA12-EA3F-A840-B939-ED321287B926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6985BB8B-B66C-B640-B88E-ADCA32F56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B628B55C-98A3-214E-ADE0-B96DD9132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5D328-B706-C341-8BB3-BC0ADC6CF064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4323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975BC1F0-1B4C-884F-8E4E-1F58A4B6E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9B218-06D7-574F-9B16-853968DD3A26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9E70C015-FB04-6548-8603-7A5507E2B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F5899017-EA4B-DC49-BFB9-53A2AE360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87391-F3AB-F945-B529-E929079F5A0A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125460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17A92D5-48DF-6D48-BDCF-BBD3C1F08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601F9-9BDF-FA47-AD9E-F07A478F234A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D996FD9E-0D4B-7440-9A8F-3B8527395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1D13CAD7-D378-2641-BBD0-F1FF69046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FAE34-1EB9-CC40-BE92-FCE36BA3CFD3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79149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84C3144F-AC3B-CF4C-9187-4D48BD51E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5BC33-233F-5A46-BEB2-E73860191E92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BCC3ACAD-666A-514C-9401-61B9B5074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E60B7D0C-CC69-8C43-AE28-40B3C6401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B2E9C-3CF0-904E-B3B1-9B4B718A45E5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005542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2C8AAAF9-F9F8-D443-B525-3779EB836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65A03-0988-7F4D-81A9-4B9088D5E332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3D41DBF4-E6B5-824A-A5CE-942FE255E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216F2028-C514-954A-918E-5A6EC2232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5BCC2-F603-EC48-8A8F-BFE77085E671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923898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19F4761D-3508-B348-BE86-C3810FD73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7C77D-612B-A942-AAF0-874100AF345C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A9E5E507-F9B1-1A41-89F3-578704400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0915C547-FA6A-104D-8EA5-84BE6895F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0E91A-73CB-C748-A268-D96956488CB0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700657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>
            <a:extLst>
              <a:ext uri="{FF2B5EF4-FFF2-40B4-BE49-F238E27FC236}">
                <a16:creationId xmlns:a16="http://schemas.microsoft.com/office/drawing/2014/main" id="{2CC901FF-B5DA-6945-A3BD-AD61C935EBA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7" name="Platshållare för text 2">
            <a:extLst>
              <a:ext uri="{FF2B5EF4-FFF2-40B4-BE49-F238E27FC236}">
                <a16:creationId xmlns:a16="http://schemas.microsoft.com/office/drawing/2014/main" id="{850B5CFF-20D3-F649-ACBE-50C9D050FB6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5AC83CD-D7CD-5F40-A00C-6ECA06113E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F902D45-C347-0244-BD22-C93F430DEB43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09EF1FC-C958-4141-BFDB-8EAB0131D9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5C22EC6-95AF-9849-95BD-10A5D54462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2C0C346-0524-0B4E-AC91-F5151B47A516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Platshållare för rubrik 1">
            <a:extLst>
              <a:ext uri="{FF2B5EF4-FFF2-40B4-BE49-F238E27FC236}">
                <a16:creationId xmlns:a16="http://schemas.microsoft.com/office/drawing/2014/main" id="{768B313C-796D-EF4B-B3D7-98CDDFE6F4E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3315" name="Platshållare för text 2">
            <a:extLst>
              <a:ext uri="{FF2B5EF4-FFF2-40B4-BE49-F238E27FC236}">
                <a16:creationId xmlns:a16="http://schemas.microsoft.com/office/drawing/2014/main" id="{58EC3898-C593-844B-BA4A-DE85833B56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5AF6EAA-13D5-AB4E-A66B-4C2A6FA867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37256ED-ABAE-864E-B972-F00BE018122D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B2DE161-6B22-7B45-9E8F-07485C521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EF6E669-7766-BC4E-BB34-A004AAFCC2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51C5E78-0068-5D48-8EF8-C703F62EC226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Platshållare för rubrik 1">
            <a:extLst>
              <a:ext uri="{FF2B5EF4-FFF2-40B4-BE49-F238E27FC236}">
                <a16:creationId xmlns:a16="http://schemas.microsoft.com/office/drawing/2014/main" id="{8422F00D-4919-A040-8A83-D1107E8BC7E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26627" name="Platshållare för text 2">
            <a:extLst>
              <a:ext uri="{FF2B5EF4-FFF2-40B4-BE49-F238E27FC236}">
                <a16:creationId xmlns:a16="http://schemas.microsoft.com/office/drawing/2014/main" id="{F7E417F4-36F4-7A4D-A208-A60BDC46B1D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CF2C38E-EB03-1D4E-A401-59546F1AC9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9F11F06-FB86-DD43-A31C-BC7244A6EC4C}" type="datetimeFigureOut">
              <a:rPr lang="sv-SE" altLang="sv-SE"/>
              <a:pPr>
                <a:defRPr/>
              </a:pPr>
              <a:t>2021-03-23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C36806C-543F-3C42-822F-C6CAC35A32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07431CC-AA4C-8E44-B9E0-7EC351D6DB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F6BBA1E-E681-0648-BC7C-A043F5A8705A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ubrik 1">
            <a:extLst>
              <a:ext uri="{FF2B5EF4-FFF2-40B4-BE49-F238E27FC236}">
                <a16:creationId xmlns:a16="http://schemas.microsoft.com/office/drawing/2014/main" id="{0244A329-8AF1-9647-93C9-DEE482FBA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538" y="773113"/>
            <a:ext cx="7685087" cy="1150937"/>
          </a:xfrm>
        </p:spPr>
        <p:txBody>
          <a:bodyPr/>
          <a:lstStyle/>
          <a:p>
            <a:pPr eaLnBrk="1" hangingPunct="1"/>
            <a:r>
              <a:rPr lang="sv-SE" altLang="sv-SE" dirty="0">
                <a:ea typeface="ＭＳ Ｐゴシック" panose="020B0600070205080204" pitchFamily="34" charset="-128"/>
              </a:rPr>
              <a:t>De viktigaste reglerna i marknadsföringslagen</a:t>
            </a:r>
          </a:p>
        </p:txBody>
      </p:sp>
      <p:sp>
        <p:nvSpPr>
          <p:cNvPr id="39939" name="Platshållare för innehåll 2">
            <a:extLst>
              <a:ext uri="{FF2B5EF4-FFF2-40B4-BE49-F238E27FC236}">
                <a16:creationId xmlns:a16="http://schemas.microsoft.com/office/drawing/2014/main" id="{0F28DA7E-E389-EE4B-AB47-572AB341C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3" y="2370138"/>
            <a:ext cx="7685087" cy="3344862"/>
          </a:xfrm>
        </p:spPr>
        <p:txBody>
          <a:bodyPr/>
          <a:lstStyle/>
          <a:p>
            <a:pPr eaLnBrk="1" hangingPunct="1"/>
            <a:r>
              <a:rPr lang="sv-SE" altLang="sv-SE" sz="2800" dirty="0">
                <a:ea typeface="ＭＳ Ｐゴシック" panose="020B0600070205080204" pitchFamily="34" charset="-128"/>
              </a:rPr>
              <a:t>Det ska synas att det är just reklam och inget annat</a:t>
            </a:r>
          </a:p>
          <a:p>
            <a:pPr eaLnBrk="1" hangingPunct="1"/>
            <a:r>
              <a:rPr lang="sv-SE" altLang="sv-SE" sz="2800" dirty="0">
                <a:ea typeface="ＭＳ Ｐゴシック" panose="020B0600070205080204" pitchFamily="34" charset="-128"/>
              </a:rPr>
              <a:t>Du får inte luras</a:t>
            </a:r>
          </a:p>
          <a:p>
            <a:pPr eaLnBrk="1" hangingPunct="1"/>
            <a:r>
              <a:rPr lang="sv-SE" altLang="sv-SE" sz="2800" dirty="0">
                <a:ea typeface="ＭＳ Ｐゴシック" panose="020B0600070205080204" pitchFamily="34" charset="-128"/>
              </a:rPr>
              <a:t>Förpackningens storlek ska vara anpassad till produkten</a:t>
            </a:r>
          </a:p>
          <a:p>
            <a:pPr eaLnBrk="1" hangingPunct="1"/>
            <a:r>
              <a:rPr lang="sv-SE" altLang="sv-SE" sz="2800" dirty="0">
                <a:ea typeface="ＭＳ Ｐゴシック" panose="020B0600070205080204" pitchFamily="34" charset="-128"/>
              </a:rPr>
              <a:t>Du får inte härma en känd produkt eller ett varumärke										</a:t>
            </a:r>
            <a:endParaRPr lang="sv-SE" altLang="sv-SE" sz="1500" i="1" dirty="0">
              <a:ea typeface="ＭＳ Ｐゴシック" panose="020B0600070205080204" pitchFamily="34" charset="-128"/>
            </a:endParaRP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58AE65D7-F945-A54C-B165-A07920A7AC02}"/>
              </a:ext>
            </a:extLst>
          </p:cNvPr>
          <p:cNvSpPr txBox="1"/>
          <p:nvPr/>
        </p:nvSpPr>
        <p:spPr>
          <a:xfrm>
            <a:off x="7441324" y="6053959"/>
            <a:ext cx="798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altLang="sv-SE" i="1" dirty="0"/>
              <a:t>forts.</a:t>
            </a:r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Platshållare för innehåll 2">
            <a:extLst>
              <a:ext uri="{FF2B5EF4-FFF2-40B4-BE49-F238E27FC236}">
                <a16:creationId xmlns:a16="http://schemas.microsoft.com/office/drawing/2014/main" id="{05ED5C77-CE2E-3642-AC9F-E29C84BA6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846" y="1537138"/>
            <a:ext cx="7685087" cy="3344863"/>
          </a:xfrm>
        </p:spPr>
        <p:txBody>
          <a:bodyPr/>
          <a:lstStyle/>
          <a:p>
            <a:pPr eaLnBrk="1" hangingPunct="1"/>
            <a:r>
              <a:rPr lang="sv-SE" altLang="sv-SE" sz="2800" dirty="0">
                <a:ea typeface="ＭＳ Ｐゴシック" panose="020B0600070205080204" pitchFamily="34" charset="-128"/>
              </a:rPr>
              <a:t>Du får jämföra olika varor men inte vilseleda kunden</a:t>
            </a:r>
          </a:p>
          <a:p>
            <a:pPr eaLnBrk="1" hangingPunct="1"/>
            <a:r>
              <a:rPr lang="sv-SE" altLang="sv-SE" sz="2800" dirty="0">
                <a:ea typeface="ＭＳ Ｐゴシック" panose="020B0600070205080204" pitchFamily="34" charset="-128"/>
              </a:rPr>
              <a:t>Bara ordinarie varor får reas och bara under begränsad tid</a:t>
            </a:r>
          </a:p>
          <a:p>
            <a:pPr eaLnBrk="1" hangingPunct="1"/>
            <a:r>
              <a:rPr lang="sv-SE" altLang="sv-SE" sz="2800" dirty="0">
                <a:ea typeface="ＭＳ Ｐゴシック" panose="020B0600070205080204" pitchFamily="34" charset="-128"/>
              </a:rPr>
              <a:t>Du får inte skicka en vara tillsammans med faktura till någon som inget beställt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1D28097B-BE26-EA47-9029-643F249DA60E}"/>
              </a:ext>
            </a:extLst>
          </p:cNvPr>
          <p:cNvSpPr/>
          <p:nvPr/>
        </p:nvSpPr>
        <p:spPr>
          <a:xfrm>
            <a:off x="766763" y="805934"/>
            <a:ext cx="706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altLang="sv-SE" i="1" dirty="0"/>
              <a:t>forts.</a:t>
            </a:r>
            <a:endParaRPr lang="sv-S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ubrik 1">
            <a:extLst>
              <a:ext uri="{FF2B5EF4-FFF2-40B4-BE49-F238E27FC236}">
                <a16:creationId xmlns:a16="http://schemas.microsoft.com/office/drawing/2014/main" id="{16182B9F-E8D4-9148-A0D6-41F010FCB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538" y="773113"/>
            <a:ext cx="7685087" cy="1150937"/>
          </a:xfrm>
        </p:spPr>
        <p:txBody>
          <a:bodyPr/>
          <a:lstStyle/>
          <a:p>
            <a:pPr eaLnBrk="1" hangingPunct="1"/>
            <a:r>
              <a:rPr lang="sv-SE" altLang="sv-SE">
                <a:ea typeface="ＭＳ Ｐゴシック" panose="020B0600070205080204" pitchFamily="34" charset="-128"/>
              </a:rPr>
              <a:t>Mänskliga värderingar </a:t>
            </a:r>
            <a:br>
              <a:rPr lang="sv-SE" altLang="sv-SE">
                <a:ea typeface="ＭＳ Ｐゴシック" panose="020B0600070205080204" pitchFamily="34" charset="-128"/>
              </a:rPr>
            </a:br>
            <a:r>
              <a:rPr lang="sv-SE" altLang="sv-SE">
                <a:ea typeface="ＭＳ Ｐゴシック" panose="020B0600070205080204" pitchFamily="34" charset="-128"/>
              </a:rPr>
              <a:t>och diskriminering</a:t>
            </a:r>
          </a:p>
        </p:txBody>
      </p:sp>
      <p:sp>
        <p:nvSpPr>
          <p:cNvPr id="41987" name="Platshållare för innehåll 2">
            <a:extLst>
              <a:ext uri="{FF2B5EF4-FFF2-40B4-BE49-F238E27FC236}">
                <a16:creationId xmlns:a16="http://schemas.microsoft.com/office/drawing/2014/main" id="{9DD7F5C5-0828-6945-A0CF-5D496D123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3" y="2370138"/>
            <a:ext cx="7685087" cy="3081337"/>
          </a:xfrm>
        </p:spPr>
        <p:txBody>
          <a:bodyPr/>
          <a:lstStyle/>
          <a:p>
            <a:pPr eaLnBrk="1" hangingPunct="1"/>
            <a:r>
              <a:rPr lang="sv-SE" altLang="sv-SE" sz="2800">
                <a:ea typeface="ＭＳ Ｐゴシック" panose="020B0600070205080204" pitchFamily="34" charset="-128"/>
              </a:rPr>
              <a:t>Marknadskommunikation ska respektera mänsklig värdighet. Att diskriminera någon på grund av kön, handikapp, ålder, sexuell läggning, ras eller nationalitet är otillåtet</a:t>
            </a:r>
          </a:p>
          <a:p>
            <a:pPr algn="r" eaLnBrk="1" hangingPunct="1">
              <a:buFont typeface="Arial" panose="020B0604020202020204" pitchFamily="34" charset="0"/>
              <a:buNone/>
            </a:pPr>
            <a:r>
              <a:rPr lang="sv-SE" altLang="sv-SE" sz="2000">
                <a:ea typeface="ＭＳ Ｐゴシック" panose="020B0600070205080204" pitchFamily="34" charset="-128"/>
              </a:rPr>
              <a:t>/International Chamber of Commerce, ICC</a:t>
            </a:r>
          </a:p>
        </p:txBody>
      </p:sp>
      <p:pic>
        <p:nvPicPr>
          <p:cNvPr id="41988" name="Bildobjekt 1" descr="shutterstock_104012324_150.jpg">
            <a:extLst>
              <a:ext uri="{FF2B5EF4-FFF2-40B4-BE49-F238E27FC236}">
                <a16:creationId xmlns:a16="http://schemas.microsoft.com/office/drawing/2014/main" id="{9FC38D7F-BC51-6540-B31A-C14EF5A0E8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7975" y="4706938"/>
            <a:ext cx="2957513" cy="197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text&#10;&#10;Automatiskt genererad beskrivning">
            <a:extLst>
              <a:ext uri="{FF2B5EF4-FFF2-40B4-BE49-F238E27FC236}">
                <a16:creationId xmlns:a16="http://schemas.microsoft.com/office/drawing/2014/main" id="{9BCD967F-164C-6C40-9CEA-E2C2A85AA4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046" r="8515"/>
          <a:stretch/>
        </p:blipFill>
        <p:spPr>
          <a:xfrm>
            <a:off x="1208690" y="1405246"/>
            <a:ext cx="7935310" cy="47433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örmån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1302</TotalTime>
  <Words>122</Words>
  <Application>Microsoft Macintosh PowerPoint</Application>
  <PresentationFormat>Bildspel på skärmen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5</vt:i4>
      </vt:variant>
    </vt:vector>
  </HeadingPairs>
  <TitlesOfParts>
    <vt:vector size="11" baseType="lpstr">
      <vt:lpstr>Arial</vt:lpstr>
      <vt:lpstr>Calibri</vt:lpstr>
      <vt:lpstr>Rockwell</vt:lpstr>
      <vt:lpstr>Office-tema</vt:lpstr>
      <vt:lpstr>Anpassad formgivning</vt:lpstr>
      <vt:lpstr>1_Anpassad formgivning</vt:lpstr>
      <vt:lpstr>PowerPoint-presentation</vt:lpstr>
      <vt:lpstr>De viktigaste reglerna i marknadsföringslagen</vt:lpstr>
      <vt:lpstr>PowerPoint-presentation</vt:lpstr>
      <vt:lpstr>Mänskliga värderingar  och diskriminering</vt:lpstr>
      <vt:lpstr>PowerPoint-presentation</vt:lpstr>
    </vt:vector>
  </TitlesOfParts>
  <Company>Anna Björnström form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Björnströ,</dc:creator>
  <cp:lastModifiedBy>Anna Björnström</cp:lastModifiedBy>
  <cp:revision>62</cp:revision>
  <dcterms:created xsi:type="dcterms:W3CDTF">2013-03-14T13:50:17Z</dcterms:created>
  <dcterms:modified xsi:type="dcterms:W3CDTF">2021-03-23T13:04:02Z</dcterms:modified>
</cp:coreProperties>
</file>