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2"/>
  </p:notesMasterIdLst>
  <p:handoutMasterIdLst>
    <p:handoutMasterId r:id="rId13"/>
  </p:handoutMasterIdLst>
  <p:sldIdLst>
    <p:sldId id="297" r:id="rId2"/>
    <p:sldId id="258" r:id="rId3"/>
    <p:sldId id="298" r:id="rId4"/>
    <p:sldId id="299" r:id="rId5"/>
    <p:sldId id="300" r:id="rId6"/>
    <p:sldId id="296" r:id="rId7"/>
    <p:sldId id="271" r:id="rId8"/>
    <p:sldId id="272" r:id="rId9"/>
    <p:sldId id="273" r:id="rId10"/>
    <p:sldId id="289" r:id="rId11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43" autoAdjust="0"/>
    <p:restoredTop sz="86418" autoAdjust="0"/>
  </p:normalViewPr>
  <p:slideViewPr>
    <p:cSldViewPr>
      <p:cViewPr varScale="1">
        <p:scale>
          <a:sx n="108" d="100"/>
          <a:sy n="108" d="100"/>
        </p:scale>
        <p:origin x="2072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14932B78-C7B8-F243-8314-377B106098FD}"/>
    <pc:docChg chg="undo custSel modSld">
      <pc:chgData name="Anders Wikberg" userId="72058f4e-22c7-459b-b413-d3a11f84bf1d" providerId="ADAL" clId="{14932B78-C7B8-F243-8314-377B106098FD}" dt="2019-03-13T14:01:46.421" v="35" actId="114"/>
      <pc:docMkLst>
        <pc:docMk/>
      </pc:docMkLst>
      <pc:sldChg chg="addSp delSp modSp">
        <pc:chgData name="Anders Wikberg" userId="72058f4e-22c7-459b-b413-d3a11f84bf1d" providerId="ADAL" clId="{14932B78-C7B8-F243-8314-377B106098FD}" dt="2019-03-13T14:01:46.421" v="35" actId="114"/>
        <pc:sldMkLst>
          <pc:docMk/>
          <pc:sldMk cId="2910629332" sldId="258"/>
        </pc:sldMkLst>
        <pc:spChg chg="mod">
          <ac:chgData name="Anders Wikberg" userId="72058f4e-22c7-459b-b413-d3a11f84bf1d" providerId="ADAL" clId="{14932B78-C7B8-F243-8314-377B106098FD}" dt="2019-03-13T14:01:46.421" v="35" actId="114"/>
          <ac:spMkLst>
            <pc:docMk/>
            <pc:sldMk cId="2910629332" sldId="258"/>
            <ac:spMk id="3" creationId="{00000000-0000-0000-0000-000000000000}"/>
          </ac:spMkLst>
        </pc:spChg>
        <pc:picChg chg="add">
          <ac:chgData name="Anders Wikberg" userId="72058f4e-22c7-459b-b413-d3a11f84bf1d" providerId="ADAL" clId="{14932B78-C7B8-F243-8314-377B106098FD}" dt="2019-03-13T14:01:41.648" v="34"/>
          <ac:picMkLst>
            <pc:docMk/>
            <pc:sldMk cId="2910629332" sldId="258"/>
            <ac:picMk id="5" creationId="{935FCD9C-5450-BF44-968F-4FE7329E327A}"/>
          </ac:picMkLst>
        </pc:picChg>
        <pc:picChg chg="del">
          <ac:chgData name="Anders Wikberg" userId="72058f4e-22c7-459b-b413-d3a11f84bf1d" providerId="ADAL" clId="{14932B78-C7B8-F243-8314-377B106098FD}" dt="2019-03-13T14:00:47.328" v="11" actId="478"/>
          <ac:picMkLst>
            <pc:docMk/>
            <pc:sldMk cId="2910629332" sldId="258"/>
            <ac:picMk id="6" creationId="{D9F31F6B-CB9B-8A46-B9AB-DC6FEC986513}"/>
          </ac:picMkLst>
        </pc:picChg>
      </pc:sldChg>
      <pc:sldChg chg="addSp delSp">
        <pc:chgData name="Anders Wikberg" userId="72058f4e-22c7-459b-b413-d3a11f84bf1d" providerId="ADAL" clId="{14932B78-C7B8-F243-8314-377B106098FD}" dt="2019-03-13T14:01:15.051" v="23"/>
        <pc:sldMkLst>
          <pc:docMk/>
          <pc:sldMk cId="1595685510" sldId="271"/>
        </pc:sldMkLst>
        <pc:picChg chg="add">
          <ac:chgData name="Anders Wikberg" userId="72058f4e-22c7-459b-b413-d3a11f84bf1d" providerId="ADAL" clId="{14932B78-C7B8-F243-8314-377B106098FD}" dt="2019-03-13T14:01:15.051" v="23"/>
          <ac:picMkLst>
            <pc:docMk/>
            <pc:sldMk cId="1595685510" sldId="271"/>
            <ac:picMk id="5" creationId="{95B58281-30AC-E340-95EF-5CC58BFB80E1}"/>
          </ac:picMkLst>
        </pc:picChg>
        <pc:picChg chg="del">
          <ac:chgData name="Anders Wikberg" userId="72058f4e-22c7-459b-b413-d3a11f84bf1d" providerId="ADAL" clId="{14932B78-C7B8-F243-8314-377B106098FD}" dt="2019-03-13T14:00:59.015" v="16" actId="478"/>
          <ac:picMkLst>
            <pc:docMk/>
            <pc:sldMk cId="1595685510" sldId="271"/>
            <ac:picMk id="6" creationId="{367EE52C-91E5-D54C-96C1-3EA6B9494D93}"/>
          </ac:picMkLst>
        </pc:picChg>
      </pc:sldChg>
      <pc:sldChg chg="addSp delSp">
        <pc:chgData name="Anders Wikberg" userId="72058f4e-22c7-459b-b413-d3a11f84bf1d" providerId="ADAL" clId="{14932B78-C7B8-F243-8314-377B106098FD}" dt="2019-03-13T14:01:13.609" v="22"/>
        <pc:sldMkLst>
          <pc:docMk/>
          <pc:sldMk cId="666869813" sldId="272"/>
        </pc:sldMkLst>
        <pc:picChg chg="add">
          <ac:chgData name="Anders Wikberg" userId="72058f4e-22c7-459b-b413-d3a11f84bf1d" providerId="ADAL" clId="{14932B78-C7B8-F243-8314-377B106098FD}" dt="2019-03-13T14:01:13.609" v="22"/>
          <ac:picMkLst>
            <pc:docMk/>
            <pc:sldMk cId="666869813" sldId="272"/>
            <ac:picMk id="4" creationId="{FBBFF429-030E-5849-B320-F566F370A167}"/>
          </ac:picMkLst>
        </pc:picChg>
        <pc:picChg chg="del">
          <ac:chgData name="Anders Wikberg" userId="72058f4e-22c7-459b-b413-d3a11f84bf1d" providerId="ADAL" clId="{14932B78-C7B8-F243-8314-377B106098FD}" dt="2019-03-13T14:01:02.218" v="17" actId="478"/>
          <ac:picMkLst>
            <pc:docMk/>
            <pc:sldMk cId="666869813" sldId="272"/>
            <ac:picMk id="5" creationId="{CDE9637F-6518-1642-9D84-F911BDD70EA1}"/>
          </ac:picMkLst>
        </pc:picChg>
      </pc:sldChg>
      <pc:sldChg chg="addSp delSp">
        <pc:chgData name="Anders Wikberg" userId="72058f4e-22c7-459b-b413-d3a11f84bf1d" providerId="ADAL" clId="{14932B78-C7B8-F243-8314-377B106098FD}" dt="2019-03-13T14:01:11.853" v="21"/>
        <pc:sldMkLst>
          <pc:docMk/>
          <pc:sldMk cId="451879512" sldId="273"/>
        </pc:sldMkLst>
        <pc:picChg chg="add">
          <ac:chgData name="Anders Wikberg" userId="72058f4e-22c7-459b-b413-d3a11f84bf1d" providerId="ADAL" clId="{14932B78-C7B8-F243-8314-377B106098FD}" dt="2019-03-13T14:01:11.853" v="21"/>
          <ac:picMkLst>
            <pc:docMk/>
            <pc:sldMk cId="451879512" sldId="273"/>
            <ac:picMk id="4" creationId="{DD2B84F8-1B29-C74F-80B0-89E368E06674}"/>
          </ac:picMkLst>
        </pc:picChg>
        <pc:picChg chg="del">
          <ac:chgData name="Anders Wikberg" userId="72058f4e-22c7-459b-b413-d3a11f84bf1d" providerId="ADAL" clId="{14932B78-C7B8-F243-8314-377B106098FD}" dt="2019-03-13T14:01:04.476" v="18" actId="478"/>
          <ac:picMkLst>
            <pc:docMk/>
            <pc:sldMk cId="451879512" sldId="273"/>
            <ac:picMk id="5" creationId="{C3A90F38-0C31-0840-9F48-91D979543ADD}"/>
          </ac:picMkLst>
        </pc:picChg>
      </pc:sldChg>
      <pc:sldChg chg="addSp delSp">
        <pc:chgData name="Anders Wikberg" userId="72058f4e-22c7-459b-b413-d3a11f84bf1d" providerId="ADAL" clId="{14932B78-C7B8-F243-8314-377B106098FD}" dt="2019-03-13T14:01:08.956" v="20"/>
        <pc:sldMkLst>
          <pc:docMk/>
          <pc:sldMk cId="1659860052" sldId="289"/>
        </pc:sldMkLst>
        <pc:picChg chg="add">
          <ac:chgData name="Anders Wikberg" userId="72058f4e-22c7-459b-b413-d3a11f84bf1d" providerId="ADAL" clId="{14932B78-C7B8-F243-8314-377B106098FD}" dt="2019-03-13T14:01:08.956" v="20"/>
          <ac:picMkLst>
            <pc:docMk/>
            <pc:sldMk cId="1659860052" sldId="289"/>
            <ac:picMk id="4" creationId="{1F2370D3-CEBD-1046-BA16-F3C614015621}"/>
          </ac:picMkLst>
        </pc:picChg>
        <pc:picChg chg="del">
          <ac:chgData name="Anders Wikberg" userId="72058f4e-22c7-459b-b413-d3a11f84bf1d" providerId="ADAL" clId="{14932B78-C7B8-F243-8314-377B106098FD}" dt="2019-03-13T14:01:06.836" v="19" actId="478"/>
          <ac:picMkLst>
            <pc:docMk/>
            <pc:sldMk cId="1659860052" sldId="289"/>
            <ac:picMk id="5" creationId="{2F405731-380E-B24C-BA70-91185958F884}"/>
          </ac:picMkLst>
        </pc:picChg>
      </pc:sldChg>
      <pc:sldChg chg="addSp delSp">
        <pc:chgData name="Anders Wikberg" userId="72058f4e-22c7-459b-b413-d3a11f84bf1d" providerId="ADAL" clId="{14932B78-C7B8-F243-8314-377B106098FD}" dt="2019-03-13T14:01:17.277" v="24"/>
        <pc:sldMkLst>
          <pc:docMk/>
          <pc:sldMk cId="823963674" sldId="296"/>
        </pc:sldMkLst>
        <pc:picChg chg="del">
          <ac:chgData name="Anders Wikberg" userId="72058f4e-22c7-459b-b413-d3a11f84bf1d" providerId="ADAL" clId="{14932B78-C7B8-F243-8314-377B106098FD}" dt="2019-03-13T14:00:57.296" v="15" actId="478"/>
          <ac:picMkLst>
            <pc:docMk/>
            <pc:sldMk cId="823963674" sldId="296"/>
            <ac:picMk id="5" creationId="{F4794347-5194-7E41-90B6-904C6768F00E}"/>
          </ac:picMkLst>
        </pc:picChg>
        <pc:picChg chg="add">
          <ac:chgData name="Anders Wikberg" userId="72058f4e-22c7-459b-b413-d3a11f84bf1d" providerId="ADAL" clId="{14932B78-C7B8-F243-8314-377B106098FD}" dt="2019-03-13T14:01:17.277" v="24"/>
          <ac:picMkLst>
            <pc:docMk/>
            <pc:sldMk cId="823963674" sldId="296"/>
            <ac:picMk id="6" creationId="{5BFE9C94-995A-8043-AF65-A4FA97B22D65}"/>
          </ac:picMkLst>
        </pc:picChg>
      </pc:sldChg>
      <pc:sldChg chg="addSp delSp modSp">
        <pc:chgData name="Anders Wikberg" userId="72058f4e-22c7-459b-b413-d3a11f84bf1d" providerId="ADAL" clId="{14932B78-C7B8-F243-8314-377B106098FD}" dt="2019-03-13T14:00:34.639" v="10" actId="1076"/>
        <pc:sldMkLst>
          <pc:docMk/>
          <pc:sldMk cId="1903255525" sldId="297"/>
        </pc:sldMkLst>
        <pc:spChg chg="mod">
          <ac:chgData name="Anders Wikberg" userId="72058f4e-22c7-459b-b413-d3a11f84bf1d" providerId="ADAL" clId="{14932B78-C7B8-F243-8314-377B106098FD}" dt="2019-03-13T14:00:34.639" v="10" actId="1076"/>
          <ac:spMkLst>
            <pc:docMk/>
            <pc:sldMk cId="1903255525" sldId="297"/>
            <ac:spMk id="3" creationId="{00000000-0000-0000-0000-000000000000}"/>
          </ac:spMkLst>
        </pc:spChg>
        <pc:picChg chg="mod">
          <ac:chgData name="Anders Wikberg" userId="72058f4e-22c7-459b-b413-d3a11f84bf1d" providerId="ADAL" clId="{14932B78-C7B8-F243-8314-377B106098FD}" dt="2019-03-13T14:00:13.522" v="6" actId="14100"/>
          <ac:picMkLst>
            <pc:docMk/>
            <pc:sldMk cId="1903255525" sldId="297"/>
            <ac:picMk id="4" creationId="{00000000-0000-0000-0000-000000000000}"/>
          </ac:picMkLst>
        </pc:picChg>
        <pc:picChg chg="del">
          <ac:chgData name="Anders Wikberg" userId="72058f4e-22c7-459b-b413-d3a11f84bf1d" providerId="ADAL" clId="{14932B78-C7B8-F243-8314-377B106098FD}" dt="2019-03-13T13:59:58.930" v="0" actId="478"/>
          <ac:picMkLst>
            <pc:docMk/>
            <pc:sldMk cId="1903255525" sldId="297"/>
            <ac:picMk id="6" creationId="{7F49B4B5-7F19-3A40-A90D-9453ACEC7C06}"/>
          </ac:picMkLst>
        </pc:picChg>
        <pc:picChg chg="add mod">
          <ac:chgData name="Anders Wikberg" userId="72058f4e-22c7-459b-b413-d3a11f84bf1d" providerId="ADAL" clId="{14932B78-C7B8-F243-8314-377B106098FD}" dt="2019-03-13T14:00:10.362" v="5" actId="1076"/>
          <ac:picMkLst>
            <pc:docMk/>
            <pc:sldMk cId="1903255525" sldId="297"/>
            <ac:picMk id="7" creationId="{026DFE2B-A4CC-0F4D-A18B-535E3352022C}"/>
          </ac:picMkLst>
        </pc:picChg>
        <pc:picChg chg="mod">
          <ac:chgData name="Anders Wikberg" userId="72058f4e-22c7-459b-b413-d3a11f84bf1d" providerId="ADAL" clId="{14932B78-C7B8-F243-8314-377B106098FD}" dt="2019-03-13T14:00:17.471" v="8" actId="1076"/>
          <ac:picMkLst>
            <pc:docMk/>
            <pc:sldMk cId="1903255525" sldId="297"/>
            <ac:picMk id="1026" creationId="{00000000-0000-0000-0000-000000000000}"/>
          </ac:picMkLst>
        </pc:picChg>
      </pc:sldChg>
      <pc:sldChg chg="addSp delSp modSp">
        <pc:chgData name="Anders Wikberg" userId="72058f4e-22c7-459b-b413-d3a11f84bf1d" providerId="ADAL" clId="{14932B78-C7B8-F243-8314-377B106098FD}" dt="2019-03-13T14:01:37.787" v="33" actId="1076"/>
        <pc:sldMkLst>
          <pc:docMk/>
          <pc:sldMk cId="2174004127" sldId="298"/>
        </pc:sldMkLst>
        <pc:picChg chg="add">
          <ac:chgData name="Anders Wikberg" userId="72058f4e-22c7-459b-b413-d3a11f84bf1d" providerId="ADAL" clId="{14932B78-C7B8-F243-8314-377B106098FD}" dt="2019-03-13T14:01:35.045" v="31"/>
          <ac:picMkLst>
            <pc:docMk/>
            <pc:sldMk cId="2174004127" sldId="298"/>
            <ac:picMk id="4" creationId="{5E8E22E5-2F3B-7146-B5B7-EF8B9D07C8E1}"/>
          </ac:picMkLst>
        </pc:picChg>
        <pc:picChg chg="del">
          <ac:chgData name="Anders Wikberg" userId="72058f4e-22c7-459b-b413-d3a11f84bf1d" providerId="ADAL" clId="{14932B78-C7B8-F243-8314-377B106098FD}" dt="2019-03-13T14:00:49.353" v="12" actId="478"/>
          <ac:picMkLst>
            <pc:docMk/>
            <pc:sldMk cId="2174004127" sldId="298"/>
            <ac:picMk id="5" creationId="{D40E9D0E-CF47-6F44-847E-36567C9C12DD}"/>
          </ac:picMkLst>
        </pc:picChg>
        <pc:picChg chg="mod">
          <ac:chgData name="Anders Wikberg" userId="72058f4e-22c7-459b-b413-d3a11f84bf1d" providerId="ADAL" clId="{14932B78-C7B8-F243-8314-377B106098FD}" dt="2019-03-13T14:01:37.787" v="33" actId="1076"/>
          <ac:picMkLst>
            <pc:docMk/>
            <pc:sldMk cId="2174004127" sldId="298"/>
            <ac:picMk id="2050" creationId="{00000000-0000-0000-0000-000000000000}"/>
          </ac:picMkLst>
        </pc:picChg>
      </pc:sldChg>
      <pc:sldChg chg="addSp delSp modSp">
        <pc:chgData name="Anders Wikberg" userId="72058f4e-22c7-459b-b413-d3a11f84bf1d" providerId="ADAL" clId="{14932B78-C7B8-F243-8314-377B106098FD}" dt="2019-03-13T14:01:26.738" v="29" actId="1076"/>
        <pc:sldMkLst>
          <pc:docMk/>
          <pc:sldMk cId="353498304" sldId="299"/>
        </pc:sldMkLst>
        <pc:picChg chg="add">
          <ac:chgData name="Anders Wikberg" userId="72058f4e-22c7-459b-b413-d3a11f84bf1d" providerId="ADAL" clId="{14932B78-C7B8-F243-8314-377B106098FD}" dt="2019-03-13T14:01:21.677" v="26"/>
          <ac:picMkLst>
            <pc:docMk/>
            <pc:sldMk cId="353498304" sldId="299"/>
            <ac:picMk id="4" creationId="{5E797C0D-29D6-8A4B-A8A6-0EC93819CD6E}"/>
          </ac:picMkLst>
        </pc:picChg>
        <pc:picChg chg="del">
          <ac:chgData name="Anders Wikberg" userId="72058f4e-22c7-459b-b413-d3a11f84bf1d" providerId="ADAL" clId="{14932B78-C7B8-F243-8314-377B106098FD}" dt="2019-03-13T14:00:50.960" v="13" actId="478"/>
          <ac:picMkLst>
            <pc:docMk/>
            <pc:sldMk cId="353498304" sldId="299"/>
            <ac:picMk id="5" creationId="{1707410A-6655-4749-8935-593486BDB7A3}"/>
          </ac:picMkLst>
        </pc:picChg>
        <pc:picChg chg="mod">
          <ac:chgData name="Anders Wikberg" userId="72058f4e-22c7-459b-b413-d3a11f84bf1d" providerId="ADAL" clId="{14932B78-C7B8-F243-8314-377B106098FD}" dt="2019-03-13T14:01:26.738" v="29" actId="1076"/>
          <ac:picMkLst>
            <pc:docMk/>
            <pc:sldMk cId="353498304" sldId="299"/>
            <ac:picMk id="3074" creationId="{00000000-0000-0000-0000-000000000000}"/>
          </ac:picMkLst>
        </pc:picChg>
      </pc:sldChg>
      <pc:sldChg chg="addSp delSp">
        <pc:chgData name="Anders Wikberg" userId="72058f4e-22c7-459b-b413-d3a11f84bf1d" providerId="ADAL" clId="{14932B78-C7B8-F243-8314-377B106098FD}" dt="2019-03-13T14:01:19.303" v="25"/>
        <pc:sldMkLst>
          <pc:docMk/>
          <pc:sldMk cId="1425481252" sldId="300"/>
        </pc:sldMkLst>
        <pc:picChg chg="del">
          <ac:chgData name="Anders Wikberg" userId="72058f4e-22c7-459b-b413-d3a11f84bf1d" providerId="ADAL" clId="{14932B78-C7B8-F243-8314-377B106098FD}" dt="2019-03-13T14:00:54.348" v="14" actId="478"/>
          <ac:picMkLst>
            <pc:docMk/>
            <pc:sldMk cId="1425481252" sldId="300"/>
            <ac:picMk id="4" creationId="{6A74DD8E-C0C4-0E4B-B089-50D1EF06B39A}"/>
          </ac:picMkLst>
        </pc:picChg>
        <pc:picChg chg="add">
          <ac:chgData name="Anders Wikberg" userId="72058f4e-22c7-459b-b413-d3a11f84bf1d" providerId="ADAL" clId="{14932B78-C7B8-F243-8314-377B106098FD}" dt="2019-03-13T14:01:19.303" v="25"/>
          <ac:picMkLst>
            <pc:docMk/>
            <pc:sldMk cId="1425481252" sldId="300"/>
            <ac:picMk id="5" creationId="{505E2A57-153D-7B47-952F-DFF4CB9EFFA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318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0925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</a:t>
            </a:r>
            <a:r>
              <a:rPr lang="sv-SE" baseline="0" dirty="0"/>
              <a:t> 318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26192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318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3680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325</a:t>
            </a:r>
          </a:p>
          <a:p>
            <a:endParaRPr lang="sv-SE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70835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330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97413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16/14 och 16/31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41524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Statistik rättsväsendet      Källa: Statistisk Årsbok 2014, s. 204. s. 46. Motsvarande bild från senare år finns ej. Men ger fortfarande </a:t>
            </a:r>
            <a:r>
              <a:rPr lang="sv-SE"/>
              <a:t>en bra </a:t>
            </a:r>
            <a:r>
              <a:rPr lang="sv-SE" dirty="0"/>
              <a:t>översikt. Aktuell statistik (i annan form) kan hämtas från Domstolsverket resp. Brå.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69197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16/17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343244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16/17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969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16/17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41119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42766" y="0"/>
            <a:ext cx="7707057" cy="666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1763689" y="1556792"/>
            <a:ext cx="2664296" cy="1332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sv-SE" sz="4800" b="1" dirty="0">
                <a:solidFill>
                  <a:schemeClr val="bg1"/>
                </a:solidFill>
              </a:rPr>
              <a:t>Brott och straff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37378" cy="666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026DFE2B-A4CC-0F4D-A18B-535E3352022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06718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255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298" b="6951"/>
          <a:stretch/>
        </p:blipFill>
        <p:spPr bwMode="auto">
          <a:xfrm>
            <a:off x="1363987" y="0"/>
            <a:ext cx="7780013" cy="666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1F2370D3-CEBD-1046-BA16-F3C61401562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860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6864" cy="706090"/>
          </a:xfrm>
          <a:solidFill>
            <a:schemeClr val="accent5">
              <a:lumMod val="40000"/>
              <a:lumOff val="60000"/>
            </a:schemeClr>
          </a:solidFill>
          <a:effectLst/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400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3568" y="1279050"/>
            <a:ext cx="7776864" cy="4742238"/>
          </a:xfrm>
        </p:spPr>
        <p:txBody>
          <a:bodyPr>
            <a:normAutofit fontScale="25000" lnSpcReduction="20000"/>
          </a:bodyPr>
          <a:lstStyle/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sådana handlingar som är straffbelagda kallas för brott.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med tiden ändras synen på vad som är brott.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även försök eller uppmaning till brott är straffbart.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i allmänhet behövs uppsåt för att någon ska dömas till brott.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för en del brott räcker det med oaktsamhet.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brotten finns beskrivna i brottsbalken men även i andra lagar.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påföljd kan vara böter eller fängelse men även vård och skyddstillsyn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Symbol"/>
              <a:buChar char=""/>
            </a:pPr>
            <a:r>
              <a:rPr lang="sv-SE" sz="8000" b="1" i="1" dirty="0">
                <a:ea typeface="Calibri"/>
                <a:cs typeface="Times New Roman"/>
              </a:rPr>
              <a:t>förutom påföljden kan det bli tal om indraget körkort eller andra administrativa följder.</a:t>
            </a:r>
            <a:br>
              <a:rPr lang="sv-SE" sz="2800" i="1" dirty="0">
                <a:latin typeface="Calibri"/>
                <a:ea typeface="Calibri"/>
                <a:cs typeface="Times New Roman"/>
              </a:rPr>
            </a:br>
            <a:endParaRPr lang="sv-SE" i="1" dirty="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935FCD9C-5450-BF44-968F-4FE7329E327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723" y="260648"/>
            <a:ext cx="8380553" cy="6200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E8E22E5-2F3B-7146-B5B7-EF8B9D07C8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004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240" y="226650"/>
            <a:ext cx="7897520" cy="601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E797C0D-29D6-8A4B-A8A6-0EC93819CD6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98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91044" y="360989"/>
            <a:ext cx="6361912" cy="613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505E2A57-153D-7B47-952F-DFF4CB9EFF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481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0" r="-200"/>
          <a:stretch/>
        </p:blipFill>
        <p:spPr bwMode="auto">
          <a:xfrm>
            <a:off x="495424" y="1069541"/>
            <a:ext cx="8153151" cy="4256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424" y="5445224"/>
            <a:ext cx="4104456" cy="26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5BFE9C94-995A-8043-AF65-A4FA97B22D6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63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556792"/>
            <a:ext cx="763284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dirty="0"/>
              <a:t>•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Brott är alla handlingar som enligt lag är belagda med straffansvar.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Regler om brott är alltid tvingande – det går inte att ingå avtal med någon för att t.ex. få misshandla denne.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Även försök till brott är straffbart. Ett brott preskriberas (med vissa undantag) efter en viss tid om man inte lyckats fälla någon för brottet.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De flesta av de handlingar som är brottsliga återfinns i brottsbalken, men brott finns beskrivna även i andra lagar som trafikbrottslagen, skattebrottslagen m.m.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När polisen utreder ett brott kallas detta förundersökning.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755576" y="548680"/>
            <a:ext cx="7632848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16, Brott och straff.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95B58281-30AC-E340-95EF-5CC58BFB80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5576" y="1651590"/>
            <a:ext cx="763284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dirty="0"/>
              <a:t>•</a:t>
            </a:r>
            <a:r>
              <a:rPr lang="sv-SE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Polisen har vissa möjligheter att tillgripa tvång under förundersökningen, t.ex. gripa och anhålla. Det är domstolen som måste besluta om häktning.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Polisen kan även använda andra tvångsåtgärder, t.ex. besluta om kroppsvisitering, kroppsbesiktning, husrannsakan m.m.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Den som är anhållen eller häktad har rätt att få hjälp av en försvarsadvokat.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För mindre allvarliga brott kan polisen lämna rapporteftergift och åklagaren kan underlåta att åtala.&lt;&lt;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FBBFF429-030E-5849-B320-F566F370A1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484784"/>
            <a:ext cx="7632848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För att förenkla hanteringen av mindre allvarliga brott har man infört ordningsbot och strafförelägganden.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Huvudförhandlingen i brottmål följer ett visst schema som är fastlagt i rättegångsbalken.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I ett brottmål är det alltid åklagaren som har bevisbördan och kraven på bevisning är höga.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För att kunna dömas för ett brott krävs i de flesta fall att gärningsmannen haft uppsåt. Men för en del brott – t.ex. trafikbrott – räcker det att gärningsmannen varit vårdslös.</a:t>
            </a:r>
          </a:p>
          <a:p>
            <a:pPr marL="234000" indent="-234000">
              <a:spcAft>
                <a:spcPts val="1800"/>
              </a:spcAft>
            </a:pP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endParaRPr lang="sv-SE" sz="2000" b="1" i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DD2B84F8-1B29-C74F-80B0-89E368E066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868</TotalTime>
  <Words>210</Words>
  <Application>Microsoft Macintosh PowerPoint</Application>
  <PresentationFormat>Bildspel på skärmen (4:3)</PresentationFormat>
  <Paragraphs>44</Paragraphs>
  <Slides>10</Slides>
  <Notes>10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10</vt:i4>
      </vt:variant>
    </vt:vector>
  </HeadingPairs>
  <TitlesOfParts>
    <vt:vector size="15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Sammanfattning av kapitel 16, Brott och straff.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97</cp:revision>
  <cp:lastPrinted>2014-03-06T13:24:28Z</cp:lastPrinted>
  <dcterms:created xsi:type="dcterms:W3CDTF">2011-07-03T12:40:24Z</dcterms:created>
  <dcterms:modified xsi:type="dcterms:W3CDTF">2019-03-13T14:20:26Z</dcterms:modified>
  <cp:contentStatus/>
</cp:coreProperties>
</file>