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1"/>
  </p:notesMasterIdLst>
  <p:handoutMasterIdLst>
    <p:handoutMasterId r:id="rId22"/>
  </p:handoutMasterIdLst>
  <p:sldIdLst>
    <p:sldId id="303" r:id="rId2"/>
    <p:sldId id="258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6" r:id="rId15"/>
    <p:sldId id="317" r:id="rId16"/>
    <p:sldId id="271" r:id="rId17"/>
    <p:sldId id="272" r:id="rId18"/>
    <p:sldId id="273" r:id="rId19"/>
    <p:sldId id="288" r:id="rId2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285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069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94" d="100"/>
          <a:sy n="94" d="100"/>
        </p:scale>
        <p:origin x="-301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F97AB307-0155-9048-8E94-D32EB26420A2}"/>
    <pc:docChg chg="undo custSel modSld sldOrd">
      <pc:chgData name="Anders Wikberg" userId="72058f4e-22c7-459b-b413-d3a11f84bf1d" providerId="ADAL" clId="{F97AB307-0155-9048-8E94-D32EB26420A2}" dt="2019-03-12T14:26:30.080" v="263" actId="732"/>
      <pc:docMkLst>
        <pc:docMk/>
      </pc:docMkLst>
      <pc:sldChg chg="addSp delSp modSp">
        <pc:chgData name="Anders Wikberg" userId="72058f4e-22c7-459b-b413-d3a11f84bf1d" providerId="ADAL" clId="{F97AB307-0155-9048-8E94-D32EB26420A2}" dt="2019-03-12T12:52:20.926" v="32" actId="27636"/>
        <pc:sldMkLst>
          <pc:docMk/>
          <pc:sldMk cId="2910629332" sldId="258"/>
        </pc:sldMkLst>
        <pc:spChg chg="mod">
          <ac:chgData name="Anders Wikberg" userId="72058f4e-22c7-459b-b413-d3a11f84bf1d" providerId="ADAL" clId="{F97AB307-0155-9048-8E94-D32EB26420A2}" dt="2019-03-12T12:52:20.926" v="32" actId="27636"/>
          <ac:spMkLst>
            <pc:docMk/>
            <pc:sldMk cId="2910629332" sldId="258"/>
            <ac:spMk id="3" creationId="{00000000-0000-0000-0000-000000000000}"/>
          </ac:spMkLst>
        </pc:spChg>
        <pc:picChg chg="del">
          <ac:chgData name="Anders Wikberg" userId="72058f4e-22c7-459b-b413-d3a11f84bf1d" providerId="ADAL" clId="{F97AB307-0155-9048-8E94-D32EB26420A2}" dt="2019-03-12T12:50:57.444" v="9" actId="478"/>
          <ac:picMkLst>
            <pc:docMk/>
            <pc:sldMk cId="2910629332" sldId="258"/>
            <ac:picMk id="5" creationId="{03D27507-D55C-3F4B-87E3-D128B00CDA17}"/>
          </ac:picMkLst>
        </pc:picChg>
        <pc:picChg chg="add">
          <ac:chgData name="Anders Wikberg" userId="72058f4e-22c7-459b-b413-d3a11f84bf1d" providerId="ADAL" clId="{F97AB307-0155-9048-8E94-D32EB26420A2}" dt="2019-03-12T12:52:04.121" v="30"/>
          <ac:picMkLst>
            <pc:docMk/>
            <pc:sldMk cId="2910629332" sldId="258"/>
            <ac:picMk id="6" creationId="{A084DC43-497E-6041-9BEA-94A22CBD06DF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2:58:59.106" v="88" actId="14100"/>
        <pc:sldMkLst>
          <pc:docMk/>
          <pc:sldMk cId="1595685510" sldId="271"/>
        </pc:sldMkLst>
        <pc:spChg chg="mod">
          <ac:chgData name="Anders Wikberg" userId="72058f4e-22c7-459b-b413-d3a11f84bf1d" providerId="ADAL" clId="{F97AB307-0155-9048-8E94-D32EB26420A2}" dt="2019-03-12T12:58:53.727" v="87" actId="14100"/>
          <ac:spMkLst>
            <pc:docMk/>
            <pc:sldMk cId="1595685510" sldId="271"/>
            <ac:spMk id="2" creationId="{00000000-0000-0000-0000-000000000000}"/>
          </ac:spMkLst>
        </pc:spChg>
        <pc:spChg chg="mod">
          <ac:chgData name="Anders Wikberg" userId="72058f4e-22c7-459b-b413-d3a11f84bf1d" providerId="ADAL" clId="{F97AB307-0155-9048-8E94-D32EB26420A2}" dt="2019-03-12T12:58:59.106" v="88" actId="14100"/>
          <ac:spMkLst>
            <pc:docMk/>
            <pc:sldMk cId="1595685510" sldId="271"/>
            <ac:spMk id="3" creationId="{00000000-0000-0000-0000-000000000000}"/>
          </ac:spMkLst>
        </pc:spChg>
        <pc:picChg chg="add">
          <ac:chgData name="Anders Wikberg" userId="72058f4e-22c7-459b-b413-d3a11f84bf1d" providerId="ADAL" clId="{F97AB307-0155-9048-8E94-D32EB26420A2}" dt="2019-03-12T12:56:11.430" v="62"/>
          <ac:picMkLst>
            <pc:docMk/>
            <pc:sldMk cId="1595685510" sldId="271"/>
            <ac:picMk id="5" creationId="{9072369E-5127-AB41-A2D8-688326C43E16}"/>
          </ac:picMkLst>
        </pc:picChg>
        <pc:picChg chg="del">
          <ac:chgData name="Anders Wikberg" userId="72058f4e-22c7-459b-b413-d3a11f84bf1d" providerId="ADAL" clId="{F97AB307-0155-9048-8E94-D32EB26420A2}" dt="2019-03-12T12:51:38.821" v="26" actId="478"/>
          <ac:picMkLst>
            <pc:docMk/>
            <pc:sldMk cId="1595685510" sldId="271"/>
            <ac:picMk id="6" creationId="{1C90197F-F003-AA4E-AF84-EB21F7E9139E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2:59:16.199" v="91"/>
        <pc:sldMkLst>
          <pc:docMk/>
          <pc:sldMk cId="666869813" sldId="272"/>
        </pc:sldMkLst>
        <pc:spChg chg="mod">
          <ac:chgData name="Anders Wikberg" userId="72058f4e-22c7-459b-b413-d3a11f84bf1d" providerId="ADAL" clId="{F97AB307-0155-9048-8E94-D32EB26420A2}" dt="2019-03-12T12:59:11.828" v="90" actId="1076"/>
          <ac:spMkLst>
            <pc:docMk/>
            <pc:sldMk cId="666869813" sldId="272"/>
            <ac:spMk id="3" creationId="{00000000-0000-0000-0000-000000000000}"/>
          </ac:spMkLst>
        </pc:spChg>
        <pc:picChg chg="add">
          <ac:chgData name="Anders Wikberg" userId="72058f4e-22c7-459b-b413-d3a11f84bf1d" providerId="ADAL" clId="{F97AB307-0155-9048-8E94-D32EB26420A2}" dt="2019-03-12T12:59:16.199" v="91"/>
          <ac:picMkLst>
            <pc:docMk/>
            <pc:sldMk cId="666869813" sldId="272"/>
            <ac:picMk id="4" creationId="{5434565E-34D3-B849-972E-1BC03B0A6A45}"/>
          </ac:picMkLst>
        </pc:picChg>
        <pc:picChg chg="del">
          <ac:chgData name="Anders Wikberg" userId="72058f4e-22c7-459b-b413-d3a11f84bf1d" providerId="ADAL" clId="{F97AB307-0155-9048-8E94-D32EB26420A2}" dt="2019-03-12T12:51:42.070" v="27" actId="478"/>
          <ac:picMkLst>
            <pc:docMk/>
            <pc:sldMk cId="666869813" sldId="272"/>
            <ac:picMk id="5" creationId="{0439F9DF-D322-9047-8847-27CF2E3597A3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3:00:35.512" v="109" actId="14100"/>
        <pc:sldMkLst>
          <pc:docMk/>
          <pc:sldMk cId="451879512" sldId="273"/>
        </pc:sldMkLst>
        <pc:spChg chg="mod">
          <ac:chgData name="Anders Wikberg" userId="72058f4e-22c7-459b-b413-d3a11f84bf1d" providerId="ADAL" clId="{F97AB307-0155-9048-8E94-D32EB26420A2}" dt="2019-03-12T13:00:35.512" v="109" actId="14100"/>
          <ac:spMkLst>
            <pc:docMk/>
            <pc:sldMk cId="451879512" sldId="273"/>
            <ac:spMk id="2" creationId="{00000000-0000-0000-0000-000000000000}"/>
          </ac:spMkLst>
        </pc:spChg>
        <pc:picChg chg="add">
          <ac:chgData name="Anders Wikberg" userId="72058f4e-22c7-459b-b413-d3a11f84bf1d" providerId="ADAL" clId="{F97AB307-0155-9048-8E94-D32EB26420A2}" dt="2019-03-12T12:59:51.337" v="99"/>
          <ac:picMkLst>
            <pc:docMk/>
            <pc:sldMk cId="451879512" sldId="273"/>
            <ac:picMk id="4" creationId="{47C079D9-6199-204A-AE92-8DFD32CB046D}"/>
          </ac:picMkLst>
        </pc:picChg>
        <pc:picChg chg="del">
          <ac:chgData name="Anders Wikberg" userId="72058f4e-22c7-459b-b413-d3a11f84bf1d" providerId="ADAL" clId="{F97AB307-0155-9048-8E94-D32EB26420A2}" dt="2019-03-12T12:51:45.402" v="28" actId="478"/>
          <ac:picMkLst>
            <pc:docMk/>
            <pc:sldMk cId="451879512" sldId="273"/>
            <ac:picMk id="5" creationId="{64DF88E1-3590-1243-A0AF-0E101DDED892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4:26:30.080" v="263" actId="732"/>
        <pc:sldMkLst>
          <pc:docMk/>
          <pc:sldMk cId="3464207308" sldId="288"/>
        </pc:sldMkLst>
        <pc:picChg chg="del mod">
          <ac:chgData name="Anders Wikberg" userId="72058f4e-22c7-459b-b413-d3a11f84bf1d" providerId="ADAL" clId="{F97AB307-0155-9048-8E94-D32EB26420A2}" dt="2019-03-12T13:00:55.037" v="114" actId="478"/>
          <ac:picMkLst>
            <pc:docMk/>
            <pc:sldMk cId="3464207308" sldId="288"/>
            <ac:picMk id="2" creationId="{00000000-0000-0000-0000-000000000000}"/>
          </ac:picMkLst>
        </pc:picChg>
        <pc:picChg chg="del">
          <ac:chgData name="Anders Wikberg" userId="72058f4e-22c7-459b-b413-d3a11f84bf1d" providerId="ADAL" clId="{F97AB307-0155-9048-8E94-D32EB26420A2}" dt="2019-03-12T12:51:47.922" v="29" actId="478"/>
          <ac:picMkLst>
            <pc:docMk/>
            <pc:sldMk cId="3464207308" sldId="288"/>
            <ac:picMk id="5" creationId="{843AB8E0-B724-0442-A960-2CFFAA5A6F9A}"/>
          </ac:picMkLst>
        </pc:picChg>
        <pc:picChg chg="add">
          <ac:chgData name="Anders Wikberg" userId="72058f4e-22c7-459b-b413-d3a11f84bf1d" providerId="ADAL" clId="{F97AB307-0155-9048-8E94-D32EB26420A2}" dt="2019-03-12T13:01:04.108" v="117"/>
          <ac:picMkLst>
            <pc:docMk/>
            <pc:sldMk cId="3464207308" sldId="288"/>
            <ac:picMk id="6" creationId="{F5609F0A-B2A4-0B49-97E6-5CDF25119ACA}"/>
          </ac:picMkLst>
        </pc:picChg>
        <pc:picChg chg="mod modCrop">
          <ac:chgData name="Anders Wikberg" userId="72058f4e-22c7-459b-b413-d3a11f84bf1d" providerId="ADAL" clId="{F97AB307-0155-9048-8E94-D32EB26420A2}" dt="2019-03-12T14:26:30.080" v="263" actId="732"/>
          <ac:picMkLst>
            <pc:docMk/>
            <pc:sldMk cId="3464207308" sldId="288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4:23:48.916" v="246" actId="1076"/>
        <pc:sldMkLst>
          <pc:docMk/>
          <pc:sldMk cId="1777086610" sldId="303"/>
        </pc:sldMkLst>
        <pc:picChg chg="mod modCrop">
          <ac:chgData name="Anders Wikberg" userId="72058f4e-22c7-459b-b413-d3a11f84bf1d" providerId="ADAL" clId="{F97AB307-0155-9048-8E94-D32EB26420A2}" dt="2019-03-12T14:22:45.480" v="238" actId="1076"/>
          <ac:picMkLst>
            <pc:docMk/>
            <pc:sldMk cId="1777086610" sldId="303"/>
            <ac:picMk id="4" creationId="{00000000-0000-0000-0000-000000000000}"/>
          </ac:picMkLst>
        </pc:picChg>
        <pc:picChg chg="del">
          <ac:chgData name="Anders Wikberg" userId="72058f4e-22c7-459b-b413-d3a11f84bf1d" providerId="ADAL" clId="{F97AB307-0155-9048-8E94-D32EB26420A2}" dt="2019-03-12T12:50:16.133" v="1" actId="478"/>
          <ac:picMkLst>
            <pc:docMk/>
            <pc:sldMk cId="1777086610" sldId="303"/>
            <ac:picMk id="7" creationId="{5918AFDD-8EE0-694F-8704-29C2057E32C1}"/>
          </ac:picMkLst>
        </pc:picChg>
        <pc:picChg chg="del">
          <ac:chgData name="Anders Wikberg" userId="72058f4e-22c7-459b-b413-d3a11f84bf1d" providerId="ADAL" clId="{F97AB307-0155-9048-8E94-D32EB26420A2}" dt="2019-03-12T12:50:13.815" v="0" actId="478"/>
          <ac:picMkLst>
            <pc:docMk/>
            <pc:sldMk cId="1777086610" sldId="303"/>
            <ac:picMk id="8" creationId="{0ABB7293-4F3A-4F4B-9CD0-A4EC8BFB1CB7}"/>
          </ac:picMkLst>
        </pc:picChg>
        <pc:picChg chg="add">
          <ac:chgData name="Anders Wikberg" userId="72058f4e-22c7-459b-b413-d3a11f84bf1d" providerId="ADAL" clId="{F97AB307-0155-9048-8E94-D32EB26420A2}" dt="2019-03-12T12:50:18.041" v="2"/>
          <ac:picMkLst>
            <pc:docMk/>
            <pc:sldMk cId="1777086610" sldId="303"/>
            <ac:picMk id="9" creationId="{9527E0C1-0E2A-E14F-A448-2BE9B21941EE}"/>
          </ac:picMkLst>
        </pc:picChg>
        <pc:picChg chg="mod modCrop">
          <ac:chgData name="Anders Wikberg" userId="72058f4e-22c7-459b-b413-d3a11f84bf1d" providerId="ADAL" clId="{F97AB307-0155-9048-8E94-D32EB26420A2}" dt="2019-03-12T14:23:48.916" v="246" actId="1076"/>
          <ac:picMkLst>
            <pc:docMk/>
            <pc:sldMk cId="1777086610" sldId="303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2:54:55.888" v="46" actId="732"/>
        <pc:sldMkLst>
          <pc:docMk/>
          <pc:sldMk cId="3623113994" sldId="304"/>
        </pc:sldMkLst>
        <pc:spChg chg="mod">
          <ac:chgData name="Anders Wikberg" userId="72058f4e-22c7-459b-b413-d3a11f84bf1d" providerId="ADAL" clId="{F97AB307-0155-9048-8E94-D32EB26420A2}" dt="2019-03-12T12:54:43.397" v="45" actId="20577"/>
          <ac:spMkLst>
            <pc:docMk/>
            <pc:sldMk cId="3623113994" sldId="304"/>
            <ac:spMk id="2" creationId="{00000000-0000-0000-0000-000000000000}"/>
          </ac:spMkLst>
        </pc:spChg>
        <pc:picChg chg="del mod">
          <ac:chgData name="Anders Wikberg" userId="72058f4e-22c7-459b-b413-d3a11f84bf1d" providerId="ADAL" clId="{F97AB307-0155-9048-8E94-D32EB26420A2}" dt="2019-03-12T12:51:08.535" v="12" actId="478"/>
          <ac:picMkLst>
            <pc:docMk/>
            <pc:sldMk cId="3623113994" sldId="304"/>
            <ac:picMk id="5" creationId="{E10DFCD4-0FEA-6048-AB05-590D82E777D5}"/>
          </ac:picMkLst>
        </pc:picChg>
        <pc:picChg chg="add">
          <ac:chgData name="Anders Wikberg" userId="72058f4e-22c7-459b-b413-d3a11f84bf1d" providerId="ADAL" clId="{F97AB307-0155-9048-8E94-D32EB26420A2}" dt="2019-03-12T12:54:03.387" v="33"/>
          <ac:picMkLst>
            <pc:docMk/>
            <pc:sldMk cId="3623113994" sldId="304"/>
            <ac:picMk id="6" creationId="{12DDAA23-6969-9B46-908F-01F805167568}"/>
          </ac:picMkLst>
        </pc:picChg>
        <pc:picChg chg="mod modCrop">
          <ac:chgData name="Anders Wikberg" userId="72058f4e-22c7-459b-b413-d3a11f84bf1d" providerId="ADAL" clId="{F97AB307-0155-9048-8E94-D32EB26420A2}" dt="2019-03-12T12:54:55.888" v="46" actId="732"/>
          <ac:picMkLst>
            <pc:docMk/>
            <pc:sldMk cId="3623113994" sldId="304"/>
            <ac:picMk id="2050" creationId="{00000000-0000-0000-0000-000000000000}"/>
          </ac:picMkLst>
        </pc:picChg>
      </pc:sldChg>
      <pc:sldChg chg="addSp delSp">
        <pc:chgData name="Anders Wikberg" userId="72058f4e-22c7-459b-b413-d3a11f84bf1d" providerId="ADAL" clId="{F97AB307-0155-9048-8E94-D32EB26420A2}" dt="2019-03-12T12:55:12.084" v="47"/>
        <pc:sldMkLst>
          <pc:docMk/>
          <pc:sldMk cId="1589751483" sldId="305"/>
        </pc:sldMkLst>
        <pc:picChg chg="del">
          <ac:chgData name="Anders Wikberg" userId="72058f4e-22c7-459b-b413-d3a11f84bf1d" providerId="ADAL" clId="{F97AB307-0155-9048-8E94-D32EB26420A2}" dt="2019-03-12T12:51:12.223" v="13" actId="478"/>
          <ac:picMkLst>
            <pc:docMk/>
            <pc:sldMk cId="1589751483" sldId="305"/>
            <ac:picMk id="4" creationId="{AC336B4F-D7F2-F343-87D1-E53FBDFA467B}"/>
          </ac:picMkLst>
        </pc:picChg>
        <pc:picChg chg="add">
          <ac:chgData name="Anders Wikberg" userId="72058f4e-22c7-459b-b413-d3a11f84bf1d" providerId="ADAL" clId="{F97AB307-0155-9048-8E94-D32EB26420A2}" dt="2019-03-12T12:55:12.084" v="47"/>
          <ac:picMkLst>
            <pc:docMk/>
            <pc:sldMk cId="1589751483" sldId="305"/>
            <ac:picMk id="5" creationId="{CB60960B-3E02-FB48-9868-7C7FE655E3A7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3:02:39.934" v="120" actId="14100"/>
        <pc:sldMkLst>
          <pc:docMk/>
          <pc:sldMk cId="52262452" sldId="306"/>
        </pc:sldMkLst>
        <pc:picChg chg="del">
          <ac:chgData name="Anders Wikberg" userId="72058f4e-22c7-459b-b413-d3a11f84bf1d" providerId="ADAL" clId="{F97AB307-0155-9048-8E94-D32EB26420A2}" dt="2019-03-12T12:51:14.442" v="14" actId="478"/>
          <ac:picMkLst>
            <pc:docMk/>
            <pc:sldMk cId="52262452" sldId="306"/>
            <ac:picMk id="4" creationId="{4F1F8496-0E22-B141-940B-CA147610B7B8}"/>
          </ac:picMkLst>
        </pc:picChg>
        <pc:picChg chg="add">
          <ac:chgData name="Anders Wikberg" userId="72058f4e-22c7-459b-b413-d3a11f84bf1d" providerId="ADAL" clId="{F97AB307-0155-9048-8E94-D32EB26420A2}" dt="2019-03-12T12:55:16.542" v="48"/>
          <ac:picMkLst>
            <pc:docMk/>
            <pc:sldMk cId="52262452" sldId="306"/>
            <ac:picMk id="5" creationId="{7C7698A7-E1B7-CF48-A151-306CFE62FF00}"/>
          </ac:picMkLst>
        </pc:picChg>
        <pc:picChg chg="mod">
          <ac:chgData name="Anders Wikberg" userId="72058f4e-22c7-459b-b413-d3a11f84bf1d" providerId="ADAL" clId="{F97AB307-0155-9048-8E94-D32EB26420A2}" dt="2019-03-12T13:02:39.934" v="120" actId="14100"/>
          <ac:picMkLst>
            <pc:docMk/>
            <pc:sldMk cId="52262452" sldId="306"/>
            <ac:picMk id="4098" creationId="{00000000-0000-0000-0000-000000000000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3:03:25.620" v="125" actId="14100"/>
        <pc:sldMkLst>
          <pc:docMk/>
          <pc:sldMk cId="4288564963" sldId="307"/>
        </pc:sldMkLst>
        <pc:picChg chg="add">
          <ac:chgData name="Anders Wikberg" userId="72058f4e-22c7-459b-b413-d3a11f84bf1d" providerId="ADAL" clId="{F97AB307-0155-9048-8E94-D32EB26420A2}" dt="2019-03-12T12:55:19.859" v="49"/>
          <ac:picMkLst>
            <pc:docMk/>
            <pc:sldMk cId="4288564963" sldId="307"/>
            <ac:picMk id="4" creationId="{66F0C351-4513-994F-960C-E144D0682675}"/>
          </ac:picMkLst>
        </pc:picChg>
        <pc:picChg chg="del">
          <ac:chgData name="Anders Wikberg" userId="72058f4e-22c7-459b-b413-d3a11f84bf1d" providerId="ADAL" clId="{F97AB307-0155-9048-8E94-D32EB26420A2}" dt="2019-03-12T12:51:16.614" v="15" actId="478"/>
          <ac:picMkLst>
            <pc:docMk/>
            <pc:sldMk cId="4288564963" sldId="307"/>
            <ac:picMk id="5" creationId="{CA6BD852-CB51-CD4C-B4F3-73131C04E02F}"/>
          </ac:picMkLst>
        </pc:picChg>
        <pc:picChg chg="mod">
          <ac:chgData name="Anders Wikberg" userId="72058f4e-22c7-459b-b413-d3a11f84bf1d" providerId="ADAL" clId="{F97AB307-0155-9048-8E94-D32EB26420A2}" dt="2019-03-12T13:03:25.620" v="125" actId="14100"/>
          <ac:picMkLst>
            <pc:docMk/>
            <pc:sldMk cId="4288564963" sldId="307"/>
            <ac:picMk id="5122" creationId="{00000000-0000-0000-0000-000000000000}"/>
          </ac:picMkLst>
        </pc:picChg>
      </pc:sldChg>
      <pc:sldChg chg="addSp delSp">
        <pc:chgData name="Anders Wikberg" userId="72058f4e-22c7-459b-b413-d3a11f84bf1d" providerId="ADAL" clId="{F97AB307-0155-9048-8E94-D32EB26420A2}" dt="2019-03-12T12:55:25.384" v="50"/>
        <pc:sldMkLst>
          <pc:docMk/>
          <pc:sldMk cId="1947435908" sldId="308"/>
        </pc:sldMkLst>
        <pc:picChg chg="add">
          <ac:chgData name="Anders Wikberg" userId="72058f4e-22c7-459b-b413-d3a11f84bf1d" providerId="ADAL" clId="{F97AB307-0155-9048-8E94-D32EB26420A2}" dt="2019-03-12T12:55:25.384" v="50"/>
          <ac:picMkLst>
            <pc:docMk/>
            <pc:sldMk cId="1947435908" sldId="308"/>
            <ac:picMk id="4" creationId="{9120373D-8C99-2147-9857-47EB15640A69}"/>
          </ac:picMkLst>
        </pc:picChg>
        <pc:picChg chg="del">
          <ac:chgData name="Anders Wikberg" userId="72058f4e-22c7-459b-b413-d3a11f84bf1d" providerId="ADAL" clId="{F97AB307-0155-9048-8E94-D32EB26420A2}" dt="2019-03-12T12:51:18.535" v="16" actId="478"/>
          <ac:picMkLst>
            <pc:docMk/>
            <pc:sldMk cId="1947435908" sldId="308"/>
            <ac:picMk id="5" creationId="{A8D9EA7F-FF78-F141-8DC1-8AE8CF337E79}"/>
          </ac:picMkLst>
        </pc:picChg>
      </pc:sldChg>
      <pc:sldChg chg="addSp delSp">
        <pc:chgData name="Anders Wikberg" userId="72058f4e-22c7-459b-b413-d3a11f84bf1d" providerId="ADAL" clId="{F97AB307-0155-9048-8E94-D32EB26420A2}" dt="2019-03-12T12:55:28.034" v="51"/>
        <pc:sldMkLst>
          <pc:docMk/>
          <pc:sldMk cId="697600557" sldId="309"/>
        </pc:sldMkLst>
        <pc:picChg chg="add">
          <ac:chgData name="Anders Wikberg" userId="72058f4e-22c7-459b-b413-d3a11f84bf1d" providerId="ADAL" clId="{F97AB307-0155-9048-8E94-D32EB26420A2}" dt="2019-03-12T12:55:28.034" v="51"/>
          <ac:picMkLst>
            <pc:docMk/>
            <pc:sldMk cId="697600557" sldId="309"/>
            <ac:picMk id="4" creationId="{B20D4F18-474E-9A4E-AADC-2AA7A221FCEC}"/>
          </ac:picMkLst>
        </pc:picChg>
        <pc:picChg chg="del">
          <ac:chgData name="Anders Wikberg" userId="72058f4e-22c7-459b-b413-d3a11f84bf1d" providerId="ADAL" clId="{F97AB307-0155-9048-8E94-D32EB26420A2}" dt="2019-03-12T12:51:20.381" v="17" actId="478"/>
          <ac:picMkLst>
            <pc:docMk/>
            <pc:sldMk cId="697600557" sldId="309"/>
            <ac:picMk id="5" creationId="{8F5989EC-8268-6746-B9DB-04463DF2C10B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2:55:30.921" v="52"/>
        <pc:sldMkLst>
          <pc:docMk/>
          <pc:sldMk cId="750232534" sldId="310"/>
        </pc:sldMkLst>
        <pc:picChg chg="add">
          <ac:chgData name="Anders Wikberg" userId="72058f4e-22c7-459b-b413-d3a11f84bf1d" providerId="ADAL" clId="{F97AB307-0155-9048-8E94-D32EB26420A2}" dt="2019-03-12T12:55:30.921" v="52"/>
          <ac:picMkLst>
            <pc:docMk/>
            <pc:sldMk cId="750232534" sldId="310"/>
            <ac:picMk id="4" creationId="{0C2F2F6F-0E8E-4042-95EF-36391AFEA230}"/>
          </ac:picMkLst>
        </pc:picChg>
        <pc:picChg chg="del mod">
          <ac:chgData name="Anders Wikberg" userId="72058f4e-22c7-459b-b413-d3a11f84bf1d" providerId="ADAL" clId="{F97AB307-0155-9048-8E94-D32EB26420A2}" dt="2019-03-12T12:51:23.429" v="19" actId="478"/>
          <ac:picMkLst>
            <pc:docMk/>
            <pc:sldMk cId="750232534" sldId="310"/>
            <ac:picMk id="5" creationId="{F2C590E3-3C4A-9945-83C6-6A89D3D9C64A}"/>
          </ac:picMkLst>
        </pc:picChg>
      </pc:sldChg>
      <pc:sldChg chg="addSp delSp">
        <pc:chgData name="Anders Wikberg" userId="72058f4e-22c7-459b-b413-d3a11f84bf1d" providerId="ADAL" clId="{F97AB307-0155-9048-8E94-D32EB26420A2}" dt="2019-03-12T12:55:33.966" v="53"/>
        <pc:sldMkLst>
          <pc:docMk/>
          <pc:sldMk cId="2483629721" sldId="311"/>
        </pc:sldMkLst>
        <pc:picChg chg="add">
          <ac:chgData name="Anders Wikberg" userId="72058f4e-22c7-459b-b413-d3a11f84bf1d" providerId="ADAL" clId="{F97AB307-0155-9048-8E94-D32EB26420A2}" dt="2019-03-12T12:55:33.966" v="53"/>
          <ac:picMkLst>
            <pc:docMk/>
            <pc:sldMk cId="2483629721" sldId="311"/>
            <ac:picMk id="4" creationId="{F087A7A0-07CC-144C-BEFC-43D0558982F8}"/>
          </ac:picMkLst>
        </pc:picChg>
        <pc:picChg chg="del">
          <ac:chgData name="Anders Wikberg" userId="72058f4e-22c7-459b-b413-d3a11f84bf1d" providerId="ADAL" clId="{F97AB307-0155-9048-8E94-D32EB26420A2}" dt="2019-03-12T12:51:25.975" v="20" actId="478"/>
          <ac:picMkLst>
            <pc:docMk/>
            <pc:sldMk cId="2483629721" sldId="311"/>
            <ac:picMk id="5" creationId="{27EF9342-34AD-D144-91C9-3AEA4190ABEE}"/>
          </ac:picMkLst>
        </pc:picChg>
      </pc:sldChg>
      <pc:sldChg chg="addSp delSp modSp">
        <pc:chgData name="Anders Wikberg" userId="72058f4e-22c7-459b-b413-d3a11f84bf1d" providerId="ADAL" clId="{F97AB307-0155-9048-8E94-D32EB26420A2}" dt="2019-03-12T12:55:46.572" v="56" actId="1076"/>
        <pc:sldMkLst>
          <pc:docMk/>
          <pc:sldMk cId="2258476238" sldId="312"/>
        </pc:sldMkLst>
        <pc:picChg chg="add">
          <ac:chgData name="Anders Wikberg" userId="72058f4e-22c7-459b-b413-d3a11f84bf1d" providerId="ADAL" clId="{F97AB307-0155-9048-8E94-D32EB26420A2}" dt="2019-03-12T12:55:37.762" v="54"/>
          <ac:picMkLst>
            <pc:docMk/>
            <pc:sldMk cId="2258476238" sldId="312"/>
            <ac:picMk id="4" creationId="{B479600C-C23E-F341-9B87-83E3D5736B30}"/>
          </ac:picMkLst>
        </pc:picChg>
        <pc:picChg chg="del">
          <ac:chgData name="Anders Wikberg" userId="72058f4e-22c7-459b-b413-d3a11f84bf1d" providerId="ADAL" clId="{F97AB307-0155-9048-8E94-D32EB26420A2}" dt="2019-03-12T12:51:28.897" v="21" actId="478"/>
          <ac:picMkLst>
            <pc:docMk/>
            <pc:sldMk cId="2258476238" sldId="312"/>
            <ac:picMk id="5" creationId="{DD1F0B5F-043E-E346-A01D-3F5EB456B202}"/>
          </ac:picMkLst>
        </pc:picChg>
        <pc:picChg chg="mod">
          <ac:chgData name="Anders Wikberg" userId="72058f4e-22c7-459b-b413-d3a11f84bf1d" providerId="ADAL" clId="{F97AB307-0155-9048-8E94-D32EB26420A2}" dt="2019-03-12T12:55:46.572" v="56" actId="1076"/>
          <ac:picMkLst>
            <pc:docMk/>
            <pc:sldMk cId="2258476238" sldId="312"/>
            <ac:picMk id="10242" creationId="{00000000-0000-0000-0000-000000000000}"/>
          </ac:picMkLst>
        </pc:picChg>
      </pc:sldChg>
      <pc:sldChg chg="addSp delSp">
        <pc:chgData name="Anders Wikberg" userId="72058f4e-22c7-459b-b413-d3a11f84bf1d" providerId="ADAL" clId="{F97AB307-0155-9048-8E94-D32EB26420A2}" dt="2019-03-12T12:55:54.330" v="57"/>
        <pc:sldMkLst>
          <pc:docMk/>
          <pc:sldMk cId="948920202" sldId="313"/>
        </pc:sldMkLst>
        <pc:picChg chg="add">
          <ac:chgData name="Anders Wikberg" userId="72058f4e-22c7-459b-b413-d3a11f84bf1d" providerId="ADAL" clId="{F97AB307-0155-9048-8E94-D32EB26420A2}" dt="2019-03-12T12:55:54.330" v="57"/>
          <ac:picMkLst>
            <pc:docMk/>
            <pc:sldMk cId="948920202" sldId="313"/>
            <ac:picMk id="4" creationId="{6620F857-4F80-6746-8533-A256DD62B999}"/>
          </ac:picMkLst>
        </pc:picChg>
        <pc:picChg chg="del">
          <ac:chgData name="Anders Wikberg" userId="72058f4e-22c7-459b-b413-d3a11f84bf1d" providerId="ADAL" clId="{F97AB307-0155-9048-8E94-D32EB26420A2}" dt="2019-03-12T12:51:31.238" v="22" actId="478"/>
          <ac:picMkLst>
            <pc:docMk/>
            <pc:sldMk cId="948920202" sldId="313"/>
            <ac:picMk id="5" creationId="{EE1AA41F-EEF3-524B-93EA-05D2F4A9A8B3}"/>
          </ac:picMkLst>
        </pc:picChg>
      </pc:sldChg>
      <pc:sldChg chg="addSp delSp ord">
        <pc:chgData name="Anders Wikberg" userId="72058f4e-22c7-459b-b413-d3a11f84bf1d" providerId="ADAL" clId="{F97AB307-0155-9048-8E94-D32EB26420A2}" dt="2019-03-12T12:55:59.967" v="59"/>
        <pc:sldMkLst>
          <pc:docMk/>
          <pc:sldMk cId="2350415021" sldId="314"/>
        </pc:sldMkLst>
        <pc:picChg chg="add">
          <ac:chgData name="Anders Wikberg" userId="72058f4e-22c7-459b-b413-d3a11f84bf1d" providerId="ADAL" clId="{F97AB307-0155-9048-8E94-D32EB26420A2}" dt="2019-03-12T12:55:59.967" v="59"/>
          <ac:picMkLst>
            <pc:docMk/>
            <pc:sldMk cId="2350415021" sldId="314"/>
            <ac:picMk id="4" creationId="{690F38C7-5125-E14A-87EA-5604A4906FB7}"/>
          </ac:picMkLst>
        </pc:picChg>
        <pc:picChg chg="del">
          <ac:chgData name="Anders Wikberg" userId="72058f4e-22c7-459b-b413-d3a11f84bf1d" providerId="ADAL" clId="{F97AB307-0155-9048-8E94-D32EB26420A2}" dt="2019-03-12T12:51:33.385" v="23" actId="478"/>
          <ac:picMkLst>
            <pc:docMk/>
            <pc:sldMk cId="2350415021" sldId="314"/>
            <ac:picMk id="5" creationId="{F2F7A7CC-7788-8E4D-ACA5-C3800A4C6A8E}"/>
          </ac:picMkLst>
        </pc:picChg>
      </pc:sldChg>
      <pc:sldChg chg="addSp delSp">
        <pc:chgData name="Anders Wikberg" userId="72058f4e-22c7-459b-b413-d3a11f84bf1d" providerId="ADAL" clId="{F97AB307-0155-9048-8E94-D32EB26420A2}" dt="2019-03-12T12:56:05.930" v="60"/>
        <pc:sldMkLst>
          <pc:docMk/>
          <pc:sldMk cId="738674772" sldId="316"/>
        </pc:sldMkLst>
        <pc:picChg chg="add">
          <ac:chgData name="Anders Wikberg" userId="72058f4e-22c7-459b-b413-d3a11f84bf1d" providerId="ADAL" clId="{F97AB307-0155-9048-8E94-D32EB26420A2}" dt="2019-03-12T12:56:05.930" v="60"/>
          <ac:picMkLst>
            <pc:docMk/>
            <pc:sldMk cId="738674772" sldId="316"/>
            <ac:picMk id="4" creationId="{1FEE064C-3ED8-6949-B05F-61AC240335EC}"/>
          </ac:picMkLst>
        </pc:picChg>
        <pc:picChg chg="del">
          <ac:chgData name="Anders Wikberg" userId="72058f4e-22c7-459b-b413-d3a11f84bf1d" providerId="ADAL" clId="{F97AB307-0155-9048-8E94-D32EB26420A2}" dt="2019-03-12T12:51:35.287" v="24" actId="478"/>
          <ac:picMkLst>
            <pc:docMk/>
            <pc:sldMk cId="738674772" sldId="316"/>
            <ac:picMk id="5" creationId="{F7899262-DC5F-714A-BA9B-9C314E88228A}"/>
          </ac:picMkLst>
        </pc:picChg>
      </pc:sldChg>
      <pc:sldChg chg="addSp delSp">
        <pc:chgData name="Anders Wikberg" userId="72058f4e-22c7-459b-b413-d3a11f84bf1d" providerId="ADAL" clId="{F97AB307-0155-9048-8E94-D32EB26420A2}" dt="2019-03-12T12:56:09.100" v="61"/>
        <pc:sldMkLst>
          <pc:docMk/>
          <pc:sldMk cId="2570235373" sldId="317"/>
        </pc:sldMkLst>
        <pc:picChg chg="add">
          <ac:chgData name="Anders Wikberg" userId="72058f4e-22c7-459b-b413-d3a11f84bf1d" providerId="ADAL" clId="{F97AB307-0155-9048-8E94-D32EB26420A2}" dt="2019-03-12T12:56:09.100" v="61"/>
          <ac:picMkLst>
            <pc:docMk/>
            <pc:sldMk cId="2570235373" sldId="317"/>
            <ac:picMk id="4" creationId="{38DC9846-4D38-4E48-90AD-5A0A1160AE34}"/>
          </ac:picMkLst>
        </pc:picChg>
        <pc:picChg chg="del">
          <ac:chgData name="Anders Wikberg" userId="72058f4e-22c7-459b-b413-d3a11f84bf1d" providerId="ADAL" clId="{F97AB307-0155-9048-8E94-D32EB26420A2}" dt="2019-03-12T12:51:37.030" v="25" actId="478"/>
          <ac:picMkLst>
            <pc:docMk/>
            <pc:sldMk cId="2570235373" sldId="317"/>
            <ac:picMk id="5" creationId="{03CCF73B-9617-1848-890F-032EB44AD94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 dirty="0" err="1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69492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3772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67173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02215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2/13  De viktigaste lagarna som reglerar ”djurens rätt”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2082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S. 29. För- och nackdelar med äganderätt/nyttjanderätt 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02103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Mer om immaterialrätt (se s. 30-32)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13606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2/18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333081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2/18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5255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2/18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09721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7934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b="0" dirty="0"/>
              <a:t>= s. 20    Kortfattad beskrivning av detta kapitel.</a:t>
            </a:r>
          </a:p>
          <a:p>
            <a:endParaRPr lang="sv-SE" b="1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0022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21  Konflikter finns i alla mänskliga sammanhang!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0674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272883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400530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5646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7825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582789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76893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1721" y="0"/>
            <a:ext cx="8031560" cy="65507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3408363" y="4221088"/>
            <a:ext cx="3641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5400" b="1" dirty="0">
                <a:solidFill>
                  <a:schemeClr val="tx2">
                    <a:lumMod val="75000"/>
                  </a:schemeClr>
                </a:solidFill>
              </a:rPr>
              <a:t>Rättigheter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14"/>
          <a:stretch/>
        </p:blipFill>
        <p:spPr bwMode="auto">
          <a:xfrm>
            <a:off x="0" y="0"/>
            <a:ext cx="1112441" cy="6532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Bildobjekt 8">
            <a:extLst>
              <a:ext uri="{FF2B5EF4-FFF2-40B4-BE49-F238E27FC236}">
                <a16:creationId xmlns:a16="http://schemas.microsoft.com/office/drawing/2014/main" id="{9527E0C1-0E2A-E14F-A448-2BE9B21941E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86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8851082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087A7A0-07CC-144C-BEFC-43D0558982F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29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948" y="0"/>
            <a:ext cx="8434453" cy="6550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479600C-C23E-F341-9B87-83E3D5736B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762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75" y="764704"/>
            <a:ext cx="906033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620F857-4F80-6746-8533-A256DD62B9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20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42" y="1484784"/>
            <a:ext cx="896561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90F38C7-5125-E14A-87EA-5604A4906F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415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581" y="1012232"/>
            <a:ext cx="7584161" cy="472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FEE064C-3ED8-6949-B05F-61AC240335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74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265435"/>
            <a:ext cx="6912768" cy="6473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8DC9846-4D38-4E48-90AD-5A0A1160AE3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235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043608" y="1124744"/>
            <a:ext cx="71287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Rättssystemet bygger på att det finns två parter.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Parterna i ett rättsförhållande har rättigheter och skyldigheter.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Rättsliga konflikter kan uppstå mellan olika människor, men det kan också uppstå mellan människa och myndighet eller mellan två organisationer.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Konflikter mellan myndighet och människa är offentligrättsliga.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Konflikter mellan två människor eller mellan två organisationer (t.ex. företag) är exempel på civilrättsliga konflikter.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Med folkrätt menas medborgarnas rättigheter gentemot myndigheterna men även de regler som gäller staterna emellan.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128792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2, Rättigheter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072369E-5127-AB41-A2D8-688326C43E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1223628" y="260648"/>
            <a:ext cx="66967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457200">
              <a:spcAft>
                <a:spcPts val="1200"/>
              </a:spcAft>
            </a:pPr>
            <a:r>
              <a:rPr lang="sv-SE" dirty="0">
                <a:solidFill>
                  <a:srgbClr val="0070C0"/>
                </a:solidFill>
              </a:rPr>
              <a:t>•</a:t>
            </a:r>
            <a:r>
              <a:rPr lang="sv-SE" sz="2000" b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Med mänskliga rättigheter menas att alla människor är födda fria och har lika rättigheter oavsett hudfärg, religion, etnicitet etc.</a:t>
            </a:r>
          </a:p>
          <a:p>
            <a:pPr marL="234000" indent="-4572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Djur kan inte vara bärare av rättigheter eller skyldigheter i juridisk mening.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4572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Rättssystemet i Sverige bygger på att det finns en stat som ansvarar för att medborgarna skyddas av rättsväsendet. </a:t>
            </a:r>
          </a:p>
          <a:p>
            <a:pPr marL="234000" indent="-4572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Principerna för medborgarskap är olika i olika länder. I Sverige tillämpas härstamningsprincipen, dvs. den som föds av svenska föräldrar blir automatisk svensk medborgare.</a:t>
            </a:r>
            <a:endParaRPr lang="sv-SE" dirty="0">
              <a:solidFill>
                <a:srgbClr val="0070C0"/>
              </a:solidFill>
            </a:endParaRPr>
          </a:p>
          <a:p>
            <a:pPr marL="234000" lvl="0" indent="-457200">
              <a:spcAft>
                <a:spcPts val="12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Svenska medborgare har alltid rätt att vistas i Sverige, utländska medborgare får vistas i Sverige med vissa restriktioner (olika för olika länders medborgare).</a:t>
            </a:r>
          </a:p>
          <a:p>
            <a:pPr marL="234000" lvl="0" indent="-4572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Vissa rättigheter är grundläggande i de flesta samhällen; äganderätten är en sådan rättighet. Rättigheten kan övergå från en ägare till en annan genom olika typer av fång (köp, byte, gåva, arv).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5434565E-34D3-B849-972E-1BC03B0A6A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187624" y="404664"/>
            <a:ext cx="68407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 defTabSz="2772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Nyttjanderätt innebär att en person äger en sak medan en annan har rätt att utnyttja saken. Exempel: hyra av bil, bostadslägenhet, maskin.</a:t>
            </a:r>
          </a:p>
          <a:p>
            <a:pPr marL="234000" indent="-234000" defTabSz="2772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Sådana rättigheter som inte avser en viss ”sak” kallas immateriella rättigheter. Exempel på detta är upphovsrätt till ett musikstycke eller en uppfinning eller ett varumärke. 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 defTabSz="2772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Även immateriella rättigheter kan ärvas, säljas, utnyttjas mot betalning (licens) eller överlåtas på annat sätt.</a:t>
            </a:r>
          </a:p>
          <a:p>
            <a:pPr marL="234000" indent="-234000" defTabSz="2772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Varje människa har rätt att skydda sin integritet, dvs. skydd mot att personliga uppgifter sprids mot personens vilja. Det kan dock vara svårt att åstadkomma i ett modernt samhälle.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 defTabSz="2772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Rättssäkerhet innebär att individen ska vara skyddad mot trakasserier från myndigheter och hot och våld från andra människor. Polis, åklagare, domstolar måste fungera utan korruption.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7C079D9-6199-204A-AE92-8DFD32CB04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8" b="10706"/>
          <a:stretch/>
        </p:blipFill>
        <p:spPr bwMode="auto">
          <a:xfrm>
            <a:off x="1331640" y="0"/>
            <a:ext cx="7812360" cy="655074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F5609F0A-B2A4-0B49-97E6-5CDF25119A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07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778098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</a:t>
            </a:r>
            <a:r>
              <a:rPr lang="sv-SE" sz="27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arbeta med kapitlet </a:t>
            </a: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ska du lära dig 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55576" y="1412776"/>
            <a:ext cx="7632848" cy="4968552"/>
          </a:xfrm>
        </p:spPr>
        <p:txBody>
          <a:bodyPr>
            <a:normAutofit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en del grundläggande begrepp.</a:t>
            </a:r>
          </a:p>
          <a:p>
            <a:pPr marL="234000" lvl="0" indent="-234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att förstå att konflikter i ett civiliserat samhälle måste kunna lösas med hjälp av rättsregler och domstolar. </a:t>
            </a:r>
          </a:p>
          <a:p>
            <a:pPr marL="234000" lvl="0" indent="-234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att konflikter kan uppstå mellan människor och mellan människor och samhällets myndigheter liksom med företag och andra organisationer. </a:t>
            </a:r>
          </a:p>
          <a:p>
            <a:pPr marL="234000" lvl="0" indent="-234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vad medborgarskap innebär. </a:t>
            </a:r>
          </a:p>
          <a:p>
            <a:pPr marL="234000" lvl="0" indent="-234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att mänskliga rättigheter gäller oavsett nationsgränser.</a:t>
            </a:r>
          </a:p>
          <a:p>
            <a:pPr marL="234000" lvl="0" indent="-2340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latin typeface="Calibri"/>
                <a:ea typeface="Calibri"/>
                <a:cs typeface="Times New Roman"/>
              </a:rPr>
              <a:t>att äganderätt och upphovsrätt hör till de grundläggande rättigheterna.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2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att integritet och rättssäkerhet är viktigt för alla.</a:t>
            </a:r>
            <a:endParaRPr lang="sv-SE" sz="2000" i="1" dirty="0"/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A084DC43-497E-6041-9BEA-94A22CBD06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1720" y="345604"/>
            <a:ext cx="5039865" cy="603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ruta 1"/>
          <p:cNvSpPr txBox="1"/>
          <p:nvPr/>
        </p:nvSpPr>
        <p:spPr>
          <a:xfrm>
            <a:off x="2195736" y="4653135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4400" b="1" i="1" dirty="0">
                <a:solidFill>
                  <a:srgbClr val="FF0000"/>
                </a:solidFill>
              </a:rPr>
              <a:t>K O N F L I K T !</a:t>
            </a:r>
          </a:p>
        </p:txBody>
      </p:sp>
      <p:pic>
        <p:nvPicPr>
          <p:cNvPr id="6" name="Bildobjekt 5">
            <a:extLst>
              <a:ext uri="{FF2B5EF4-FFF2-40B4-BE49-F238E27FC236}">
                <a16:creationId xmlns:a16="http://schemas.microsoft.com/office/drawing/2014/main" id="{12DDAA23-6969-9B46-908F-01F8051675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113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551" y="116627"/>
            <a:ext cx="7444866" cy="633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CB60960B-3E02-FB48-9868-7C7FE655E3A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51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54664"/>
            <a:ext cx="8640960" cy="436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7C7698A7-E1B7-CF48-A151-306CFE62FF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2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1176734"/>
            <a:ext cx="8568952" cy="4340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6F0C351-4513-994F-960C-E144D06826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64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691" y="1484784"/>
            <a:ext cx="870291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120373D-8C99-2147-9857-47EB15640A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35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93" y="548680"/>
            <a:ext cx="8609933" cy="5793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B20D4F18-474E-9A4E-AADC-2AA7A221FC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00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918" y="1484784"/>
            <a:ext cx="8771398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C2F2F6F-0E8E-4042-95EF-36391AFEA2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" y="6550744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32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235</Words>
  <Application>Microsoft Macintosh PowerPoint</Application>
  <PresentationFormat>Bildspel på skärmen (4:3)</PresentationFormat>
  <Paragraphs>66</Paragraphs>
  <Slides>19</Slides>
  <Notes>19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19</vt:i4>
      </vt:variant>
    </vt:vector>
  </HeadingPairs>
  <TitlesOfParts>
    <vt:vector size="24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2, Rättigheter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127</cp:revision>
  <dcterms:created xsi:type="dcterms:W3CDTF">2011-07-03T12:40:24Z</dcterms:created>
  <dcterms:modified xsi:type="dcterms:W3CDTF">2019-03-13T14:20:50Z</dcterms:modified>
  <cp:contentStatus/>
</cp:coreProperties>
</file>