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22"/>
  </p:notesMasterIdLst>
  <p:handoutMasterIdLst>
    <p:handoutMasterId r:id="rId23"/>
  </p:handoutMasterIdLst>
  <p:sldIdLst>
    <p:sldId id="304" r:id="rId2"/>
    <p:sldId id="258" r:id="rId3"/>
    <p:sldId id="306" r:id="rId4"/>
    <p:sldId id="307" r:id="rId5"/>
    <p:sldId id="308" r:id="rId6"/>
    <p:sldId id="291" r:id="rId7"/>
    <p:sldId id="292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271" r:id="rId18"/>
    <p:sldId id="272" r:id="rId19"/>
    <p:sldId id="273" r:id="rId20"/>
    <p:sldId id="305" r:id="rId21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48" autoAdjust="0"/>
    <p:restoredTop sz="86418" autoAdjust="0"/>
  </p:normalViewPr>
  <p:slideViewPr>
    <p:cSldViewPr>
      <p:cViewPr varScale="1">
        <p:scale>
          <a:sx n="108" d="100"/>
          <a:sy n="108" d="100"/>
        </p:scale>
        <p:origin x="1200" y="184"/>
      </p:cViewPr>
      <p:guideLst>
        <p:guide orient="horz" pos="2205"/>
        <p:guide pos="2880"/>
      </p:guideLst>
    </p:cSldViewPr>
  </p:slideViewPr>
  <p:outlineViewPr>
    <p:cViewPr>
      <p:scale>
        <a:sx n="33" d="100"/>
        <a:sy n="33" d="100"/>
      </p:scale>
      <p:origin x="258" y="5580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84" d="100"/>
          <a:sy n="84" d="100"/>
        </p:scale>
        <p:origin x="-3120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ers Wikberg" userId="72058f4e-22c7-459b-b413-d3a11f84bf1d" providerId="ADAL" clId="{778A673C-E310-C246-BC5C-1783B9FA8FD1}"/>
    <pc:docChg chg="undo custSel modSld">
      <pc:chgData name="Anders Wikberg" userId="72058f4e-22c7-459b-b413-d3a11f84bf1d" providerId="ADAL" clId="{778A673C-E310-C246-BC5C-1783B9FA8FD1}" dt="2019-03-13T10:45:55.518" v="136" actId="14100"/>
      <pc:docMkLst>
        <pc:docMk/>
      </pc:docMkLst>
      <pc:sldChg chg="addSp delSp modSp">
        <pc:chgData name="Anders Wikberg" userId="72058f4e-22c7-459b-b413-d3a11f84bf1d" providerId="ADAL" clId="{778A673C-E310-C246-BC5C-1783B9FA8FD1}" dt="2019-03-13T10:45:55.518" v="136" actId="14100"/>
        <pc:sldMkLst>
          <pc:docMk/>
          <pc:sldMk cId="2910629332" sldId="258"/>
        </pc:sldMkLst>
        <pc:spChg chg="mod">
          <ac:chgData name="Anders Wikberg" userId="72058f4e-22c7-459b-b413-d3a11f84bf1d" providerId="ADAL" clId="{778A673C-E310-C246-BC5C-1783B9FA8FD1}" dt="2019-03-13T10:45:55.518" v="136" actId="14100"/>
          <ac:spMkLst>
            <pc:docMk/>
            <pc:sldMk cId="2910629332" sldId="258"/>
            <ac:spMk id="3" creationId="{00000000-0000-0000-0000-000000000000}"/>
          </ac:spMkLst>
        </pc:spChg>
        <pc:picChg chg="add">
          <ac:chgData name="Anders Wikberg" userId="72058f4e-22c7-459b-b413-d3a11f84bf1d" providerId="ADAL" clId="{778A673C-E310-C246-BC5C-1783B9FA8FD1}" dt="2019-03-13T10:45:45.217" v="134"/>
          <ac:picMkLst>
            <pc:docMk/>
            <pc:sldMk cId="2910629332" sldId="258"/>
            <ac:picMk id="5" creationId="{46F501C3-5E73-514E-ACE0-A9D88022C854}"/>
          </ac:picMkLst>
        </pc:picChg>
        <pc:picChg chg="del">
          <ac:chgData name="Anders Wikberg" userId="72058f4e-22c7-459b-b413-d3a11f84bf1d" providerId="ADAL" clId="{778A673C-E310-C246-BC5C-1783B9FA8FD1}" dt="2019-03-13T10:43:30.946" v="96" actId="478"/>
          <ac:picMkLst>
            <pc:docMk/>
            <pc:sldMk cId="2910629332" sldId="258"/>
            <ac:picMk id="6" creationId="{6DABF1D1-332D-2945-B2FC-F4DB11D2192C}"/>
          </ac:picMkLst>
        </pc:picChg>
      </pc:sldChg>
      <pc:sldChg chg="addSp delSp">
        <pc:chgData name="Anders Wikberg" userId="72058f4e-22c7-459b-b413-d3a11f84bf1d" providerId="ADAL" clId="{778A673C-E310-C246-BC5C-1783B9FA8FD1}" dt="2019-03-13T10:44:20.438" v="107"/>
        <pc:sldMkLst>
          <pc:docMk/>
          <pc:sldMk cId="1595685510" sldId="271"/>
        </pc:sldMkLst>
        <pc:picChg chg="add del">
          <ac:chgData name="Anders Wikberg" userId="72058f4e-22c7-459b-b413-d3a11f84bf1d" providerId="ADAL" clId="{778A673C-E310-C246-BC5C-1783B9FA8FD1}" dt="2019-03-13T10:44:00.008" v="101" actId="478"/>
          <ac:picMkLst>
            <pc:docMk/>
            <pc:sldMk cId="1595685510" sldId="271"/>
            <ac:picMk id="4" creationId="{B58A16F2-295D-9C46-96A0-58BA3A7308CE}"/>
          </ac:picMkLst>
        </pc:picChg>
        <pc:picChg chg="add">
          <ac:chgData name="Anders Wikberg" userId="72058f4e-22c7-459b-b413-d3a11f84bf1d" providerId="ADAL" clId="{778A673C-E310-C246-BC5C-1783B9FA8FD1}" dt="2019-03-13T10:44:20.438" v="107"/>
          <ac:picMkLst>
            <pc:docMk/>
            <pc:sldMk cId="1595685510" sldId="271"/>
            <ac:picMk id="5" creationId="{99FD5D9D-524B-4C4E-AE0C-CD2C02661EA5}"/>
          </ac:picMkLst>
        </pc:picChg>
      </pc:sldChg>
      <pc:sldChg chg="addSp delSp">
        <pc:chgData name="Anders Wikberg" userId="72058f4e-22c7-459b-b413-d3a11f84bf1d" providerId="ADAL" clId="{778A673C-E310-C246-BC5C-1783B9FA8FD1}" dt="2019-03-13T10:44:18.377" v="106"/>
        <pc:sldMkLst>
          <pc:docMk/>
          <pc:sldMk cId="666869813" sldId="272"/>
        </pc:sldMkLst>
        <pc:picChg chg="add del">
          <ac:chgData name="Anders Wikberg" userId="72058f4e-22c7-459b-b413-d3a11f84bf1d" providerId="ADAL" clId="{778A673C-E310-C246-BC5C-1783B9FA8FD1}" dt="2019-03-13T10:43:57.838" v="100" actId="478"/>
          <ac:picMkLst>
            <pc:docMk/>
            <pc:sldMk cId="666869813" sldId="272"/>
            <ac:picMk id="4" creationId="{E02C4FF7-4B4E-AC45-8C39-F3876DB506D3}"/>
          </ac:picMkLst>
        </pc:picChg>
        <pc:picChg chg="del">
          <ac:chgData name="Anders Wikberg" userId="72058f4e-22c7-459b-b413-d3a11f84bf1d" providerId="ADAL" clId="{778A673C-E310-C246-BC5C-1783B9FA8FD1}" dt="2019-03-13T10:42:37.572" v="79" actId="478"/>
          <ac:picMkLst>
            <pc:docMk/>
            <pc:sldMk cId="666869813" sldId="272"/>
            <ac:picMk id="5" creationId="{E8CAC24E-FEE0-7B41-ADB3-9CDA63086770}"/>
          </ac:picMkLst>
        </pc:picChg>
        <pc:picChg chg="add">
          <ac:chgData name="Anders Wikberg" userId="72058f4e-22c7-459b-b413-d3a11f84bf1d" providerId="ADAL" clId="{778A673C-E310-C246-BC5C-1783B9FA8FD1}" dt="2019-03-13T10:44:18.377" v="106"/>
          <ac:picMkLst>
            <pc:docMk/>
            <pc:sldMk cId="666869813" sldId="272"/>
            <ac:picMk id="6" creationId="{D0800ACE-E6F9-9F40-9487-51BE9AE10315}"/>
          </ac:picMkLst>
        </pc:picChg>
      </pc:sldChg>
      <pc:sldChg chg="addSp delSp">
        <pc:chgData name="Anders Wikberg" userId="72058f4e-22c7-459b-b413-d3a11f84bf1d" providerId="ADAL" clId="{778A673C-E310-C246-BC5C-1783B9FA8FD1}" dt="2019-03-13T10:44:15.415" v="105"/>
        <pc:sldMkLst>
          <pc:docMk/>
          <pc:sldMk cId="451879512" sldId="273"/>
        </pc:sldMkLst>
        <pc:picChg chg="add">
          <ac:chgData name="Anders Wikberg" userId="72058f4e-22c7-459b-b413-d3a11f84bf1d" providerId="ADAL" clId="{778A673C-E310-C246-BC5C-1783B9FA8FD1}" dt="2019-03-13T10:44:15.415" v="105"/>
          <ac:picMkLst>
            <pc:docMk/>
            <pc:sldMk cId="451879512" sldId="273"/>
            <ac:picMk id="4" creationId="{259F773C-0482-674D-9002-F831243FE064}"/>
          </ac:picMkLst>
        </pc:picChg>
        <pc:picChg chg="del">
          <ac:chgData name="Anders Wikberg" userId="72058f4e-22c7-459b-b413-d3a11f84bf1d" providerId="ADAL" clId="{778A673C-E310-C246-BC5C-1783B9FA8FD1}" dt="2019-03-13T10:44:05.735" v="102" actId="478"/>
          <ac:picMkLst>
            <pc:docMk/>
            <pc:sldMk cId="451879512" sldId="273"/>
            <ac:picMk id="5" creationId="{27FF08BE-3A6E-894A-965B-C53AC089EC8F}"/>
          </ac:picMkLst>
        </pc:picChg>
      </pc:sldChg>
      <pc:sldChg chg="addSp delSp">
        <pc:chgData name="Anders Wikberg" userId="72058f4e-22c7-459b-b413-d3a11f84bf1d" providerId="ADAL" clId="{778A673C-E310-C246-BC5C-1783B9FA8FD1}" dt="2019-03-13T10:45:32.846" v="130"/>
        <pc:sldMkLst>
          <pc:docMk/>
          <pc:sldMk cId="3348015716" sldId="291"/>
        </pc:sldMkLst>
        <pc:picChg chg="add">
          <ac:chgData name="Anders Wikberg" userId="72058f4e-22c7-459b-b413-d3a11f84bf1d" providerId="ADAL" clId="{778A673C-E310-C246-BC5C-1783B9FA8FD1}" dt="2019-03-13T10:45:32.846" v="130"/>
          <ac:picMkLst>
            <pc:docMk/>
            <pc:sldMk cId="3348015716" sldId="291"/>
            <ac:picMk id="5" creationId="{BEBD22DF-2F60-5F49-9745-DD31A9CBCB8D}"/>
          </ac:picMkLst>
        </pc:picChg>
        <pc:picChg chg="del">
          <ac:chgData name="Anders Wikberg" userId="72058f4e-22c7-459b-b413-d3a11f84bf1d" providerId="ADAL" clId="{778A673C-E310-C246-BC5C-1783B9FA8FD1}" dt="2019-03-13T10:43:20.083" v="92" actId="478"/>
          <ac:picMkLst>
            <pc:docMk/>
            <pc:sldMk cId="3348015716" sldId="291"/>
            <ac:picMk id="6" creationId="{9FF0E95A-7C32-DD41-A88C-331A1039BCFB}"/>
          </ac:picMkLst>
        </pc:picChg>
      </pc:sldChg>
      <pc:sldChg chg="addSp delSp">
        <pc:chgData name="Anders Wikberg" userId="72058f4e-22c7-459b-b413-d3a11f84bf1d" providerId="ADAL" clId="{778A673C-E310-C246-BC5C-1783B9FA8FD1}" dt="2019-03-13T10:45:29.093" v="129"/>
        <pc:sldMkLst>
          <pc:docMk/>
          <pc:sldMk cId="2141878825" sldId="292"/>
        </pc:sldMkLst>
        <pc:picChg chg="add">
          <ac:chgData name="Anders Wikberg" userId="72058f4e-22c7-459b-b413-d3a11f84bf1d" providerId="ADAL" clId="{778A673C-E310-C246-BC5C-1783B9FA8FD1}" dt="2019-03-13T10:45:29.093" v="129"/>
          <ac:picMkLst>
            <pc:docMk/>
            <pc:sldMk cId="2141878825" sldId="292"/>
            <ac:picMk id="4" creationId="{7B288E68-9918-4647-BADD-393B00547EA0}"/>
          </ac:picMkLst>
        </pc:picChg>
        <pc:picChg chg="del">
          <ac:chgData name="Anders Wikberg" userId="72058f4e-22c7-459b-b413-d3a11f84bf1d" providerId="ADAL" clId="{778A673C-E310-C246-BC5C-1783B9FA8FD1}" dt="2019-03-13T10:43:18.397" v="91" actId="478"/>
          <ac:picMkLst>
            <pc:docMk/>
            <pc:sldMk cId="2141878825" sldId="292"/>
            <ac:picMk id="5" creationId="{2020AB31-64B1-B941-BB58-715811819C87}"/>
          </ac:picMkLst>
        </pc:picChg>
      </pc:sldChg>
      <pc:sldChg chg="addSp delSp modSp">
        <pc:chgData name="Anders Wikberg" userId="72058f4e-22c7-459b-b413-d3a11f84bf1d" providerId="ADAL" clId="{778A673C-E310-C246-BC5C-1783B9FA8FD1}" dt="2019-03-13T10:40:38.051" v="49" actId="1037"/>
        <pc:sldMkLst>
          <pc:docMk/>
          <pc:sldMk cId="4122476187" sldId="304"/>
        </pc:sldMkLst>
        <pc:spChg chg="mod">
          <ac:chgData name="Anders Wikberg" userId="72058f4e-22c7-459b-b413-d3a11f84bf1d" providerId="ADAL" clId="{778A673C-E310-C246-BC5C-1783B9FA8FD1}" dt="2019-03-13T10:40:38.051" v="49" actId="1037"/>
          <ac:spMkLst>
            <pc:docMk/>
            <pc:sldMk cId="4122476187" sldId="304"/>
            <ac:spMk id="3" creationId="{00000000-0000-0000-0000-000000000000}"/>
          </ac:spMkLst>
        </pc:spChg>
        <pc:picChg chg="add del">
          <ac:chgData name="Anders Wikberg" userId="72058f4e-22c7-459b-b413-d3a11f84bf1d" providerId="ADAL" clId="{778A673C-E310-C246-BC5C-1783B9FA8FD1}" dt="2019-03-13T10:35:33.802" v="4" actId="478"/>
          <ac:picMkLst>
            <pc:docMk/>
            <pc:sldMk cId="4122476187" sldId="304"/>
            <ac:picMk id="6" creationId="{7768EF3F-CD0D-1741-A50F-C61357235D13}"/>
          </ac:picMkLst>
        </pc:picChg>
        <pc:picChg chg="del">
          <ac:chgData name="Anders Wikberg" userId="72058f4e-22c7-459b-b413-d3a11f84bf1d" providerId="ADAL" clId="{778A673C-E310-C246-BC5C-1783B9FA8FD1}" dt="2019-03-13T10:35:06.600" v="0" actId="478"/>
          <ac:picMkLst>
            <pc:docMk/>
            <pc:sldMk cId="4122476187" sldId="304"/>
            <ac:picMk id="7" creationId="{50AD1BEB-28DA-F54D-B376-39392B7D29E9}"/>
          </ac:picMkLst>
        </pc:picChg>
        <pc:picChg chg="add del mod">
          <ac:chgData name="Anders Wikberg" userId="72058f4e-22c7-459b-b413-d3a11f84bf1d" providerId="ADAL" clId="{778A673C-E310-C246-BC5C-1783B9FA8FD1}" dt="2019-03-13T10:40:07.709" v="44" actId="478"/>
          <ac:picMkLst>
            <pc:docMk/>
            <pc:sldMk cId="4122476187" sldId="304"/>
            <ac:picMk id="8" creationId="{C337C3EB-54C5-AA4F-A6AF-BB25B4A44F3A}"/>
          </ac:picMkLst>
        </pc:picChg>
        <pc:picChg chg="add">
          <ac:chgData name="Anders Wikberg" userId="72058f4e-22c7-459b-b413-d3a11f84bf1d" providerId="ADAL" clId="{778A673C-E310-C246-BC5C-1783B9FA8FD1}" dt="2019-03-13T10:40:08.969" v="45"/>
          <ac:picMkLst>
            <pc:docMk/>
            <pc:sldMk cId="4122476187" sldId="304"/>
            <ac:picMk id="9" creationId="{9465ECFF-C2D2-0744-A139-73A7209FA8A8}"/>
          </ac:picMkLst>
        </pc:picChg>
        <pc:picChg chg="mod">
          <ac:chgData name="Anders Wikberg" userId="72058f4e-22c7-459b-b413-d3a11f84bf1d" providerId="ADAL" clId="{778A673C-E310-C246-BC5C-1783B9FA8FD1}" dt="2019-03-13T10:35:39.787" v="7" actId="14100"/>
          <ac:picMkLst>
            <pc:docMk/>
            <pc:sldMk cId="4122476187" sldId="304"/>
            <ac:picMk id="1026" creationId="{00000000-0000-0000-0000-000000000000}"/>
          </ac:picMkLst>
        </pc:picChg>
        <pc:picChg chg="mod modCrop">
          <ac:chgData name="Anders Wikberg" userId="72058f4e-22c7-459b-b413-d3a11f84bf1d" providerId="ADAL" clId="{778A673C-E310-C246-BC5C-1783B9FA8FD1}" dt="2019-03-13T10:40:31.414" v="47" actId="732"/>
          <ac:picMkLst>
            <pc:docMk/>
            <pc:sldMk cId="4122476187" sldId="304"/>
            <ac:picMk id="2050" creationId="{00000000-0000-0000-0000-000000000000}"/>
          </ac:picMkLst>
        </pc:picChg>
      </pc:sldChg>
      <pc:sldChg chg="addSp delSp">
        <pc:chgData name="Anders Wikberg" userId="72058f4e-22c7-459b-b413-d3a11f84bf1d" providerId="ADAL" clId="{778A673C-E310-C246-BC5C-1783B9FA8FD1}" dt="2019-03-13T10:44:13.426" v="104"/>
        <pc:sldMkLst>
          <pc:docMk/>
          <pc:sldMk cId="2777904133" sldId="305"/>
        </pc:sldMkLst>
        <pc:picChg chg="add">
          <ac:chgData name="Anders Wikberg" userId="72058f4e-22c7-459b-b413-d3a11f84bf1d" providerId="ADAL" clId="{778A673C-E310-C246-BC5C-1783B9FA8FD1}" dt="2019-03-13T10:44:13.426" v="104"/>
          <ac:picMkLst>
            <pc:docMk/>
            <pc:sldMk cId="2777904133" sldId="305"/>
            <ac:picMk id="4" creationId="{BC400AE1-277C-2044-AAAE-A91F7D48282D}"/>
          </ac:picMkLst>
        </pc:picChg>
        <pc:picChg chg="del">
          <ac:chgData name="Anders Wikberg" userId="72058f4e-22c7-459b-b413-d3a11f84bf1d" providerId="ADAL" clId="{778A673C-E310-C246-BC5C-1783B9FA8FD1}" dt="2019-03-13T10:44:09.509" v="103" actId="478"/>
          <ac:picMkLst>
            <pc:docMk/>
            <pc:sldMk cId="2777904133" sldId="305"/>
            <ac:picMk id="5" creationId="{BF392457-41F5-6844-8989-66BE32DD82EC}"/>
          </ac:picMkLst>
        </pc:picChg>
      </pc:sldChg>
      <pc:sldChg chg="addSp delSp">
        <pc:chgData name="Anders Wikberg" userId="72058f4e-22c7-459b-b413-d3a11f84bf1d" providerId="ADAL" clId="{778A673C-E310-C246-BC5C-1783B9FA8FD1}" dt="2019-03-13T10:45:41.743" v="133"/>
        <pc:sldMkLst>
          <pc:docMk/>
          <pc:sldMk cId="1548122852" sldId="306"/>
        </pc:sldMkLst>
        <pc:picChg chg="add">
          <ac:chgData name="Anders Wikberg" userId="72058f4e-22c7-459b-b413-d3a11f84bf1d" providerId="ADAL" clId="{778A673C-E310-C246-BC5C-1783B9FA8FD1}" dt="2019-03-13T10:45:41.743" v="133"/>
          <ac:picMkLst>
            <pc:docMk/>
            <pc:sldMk cId="1548122852" sldId="306"/>
            <ac:picMk id="4" creationId="{DA062A4F-88F9-C84E-BFC7-18FF51C0AC6C}"/>
          </ac:picMkLst>
        </pc:picChg>
        <pc:picChg chg="del">
          <ac:chgData name="Anders Wikberg" userId="72058f4e-22c7-459b-b413-d3a11f84bf1d" providerId="ADAL" clId="{778A673C-E310-C246-BC5C-1783B9FA8FD1}" dt="2019-03-13T10:43:29.337" v="95" actId="478"/>
          <ac:picMkLst>
            <pc:docMk/>
            <pc:sldMk cId="1548122852" sldId="306"/>
            <ac:picMk id="5" creationId="{51F89888-C4A1-F446-BE22-DB1FB59CD3E2}"/>
          </ac:picMkLst>
        </pc:picChg>
      </pc:sldChg>
      <pc:sldChg chg="addSp delSp">
        <pc:chgData name="Anders Wikberg" userId="72058f4e-22c7-459b-b413-d3a11f84bf1d" providerId="ADAL" clId="{778A673C-E310-C246-BC5C-1783B9FA8FD1}" dt="2019-03-13T10:45:38.617" v="132"/>
        <pc:sldMkLst>
          <pc:docMk/>
          <pc:sldMk cId="3221429592" sldId="307"/>
        </pc:sldMkLst>
        <pc:picChg chg="add">
          <ac:chgData name="Anders Wikberg" userId="72058f4e-22c7-459b-b413-d3a11f84bf1d" providerId="ADAL" clId="{778A673C-E310-C246-BC5C-1783B9FA8FD1}" dt="2019-03-13T10:45:38.617" v="132"/>
          <ac:picMkLst>
            <pc:docMk/>
            <pc:sldMk cId="3221429592" sldId="307"/>
            <ac:picMk id="4" creationId="{7BE13440-DBB8-FD4C-A45F-BF4E603FE842}"/>
          </ac:picMkLst>
        </pc:picChg>
        <pc:picChg chg="del">
          <ac:chgData name="Anders Wikberg" userId="72058f4e-22c7-459b-b413-d3a11f84bf1d" providerId="ADAL" clId="{778A673C-E310-C246-BC5C-1783B9FA8FD1}" dt="2019-03-13T10:43:26.170" v="94" actId="478"/>
          <ac:picMkLst>
            <pc:docMk/>
            <pc:sldMk cId="3221429592" sldId="307"/>
            <ac:picMk id="5" creationId="{DB922190-2401-7948-B0F7-76146247200A}"/>
          </ac:picMkLst>
        </pc:picChg>
      </pc:sldChg>
      <pc:sldChg chg="addSp delSp modSp">
        <pc:chgData name="Anders Wikberg" userId="72058f4e-22c7-459b-b413-d3a11f84bf1d" providerId="ADAL" clId="{778A673C-E310-C246-BC5C-1783B9FA8FD1}" dt="2019-03-13T10:45:35.747" v="131"/>
        <pc:sldMkLst>
          <pc:docMk/>
          <pc:sldMk cId="4051024260" sldId="308"/>
        </pc:sldMkLst>
        <pc:picChg chg="add">
          <ac:chgData name="Anders Wikberg" userId="72058f4e-22c7-459b-b413-d3a11f84bf1d" providerId="ADAL" clId="{778A673C-E310-C246-BC5C-1783B9FA8FD1}" dt="2019-03-13T10:45:35.747" v="131"/>
          <ac:picMkLst>
            <pc:docMk/>
            <pc:sldMk cId="4051024260" sldId="308"/>
            <ac:picMk id="4" creationId="{5D85EEB6-CC46-1F48-B4BB-6F07E7B2CEB4}"/>
          </ac:picMkLst>
        </pc:picChg>
        <pc:picChg chg="del">
          <ac:chgData name="Anders Wikberg" userId="72058f4e-22c7-459b-b413-d3a11f84bf1d" providerId="ADAL" clId="{778A673C-E310-C246-BC5C-1783B9FA8FD1}" dt="2019-03-13T10:43:22.669" v="93" actId="478"/>
          <ac:picMkLst>
            <pc:docMk/>
            <pc:sldMk cId="4051024260" sldId="308"/>
            <ac:picMk id="5" creationId="{C0D4B41A-38A0-AA43-9D7C-C340C95365F5}"/>
          </ac:picMkLst>
        </pc:picChg>
        <pc:picChg chg="mod">
          <ac:chgData name="Anders Wikberg" userId="72058f4e-22c7-459b-b413-d3a11f84bf1d" providerId="ADAL" clId="{778A673C-E310-C246-BC5C-1783B9FA8FD1}" dt="2019-03-13T10:41:04.398" v="51" actId="1076"/>
          <ac:picMkLst>
            <pc:docMk/>
            <pc:sldMk cId="4051024260" sldId="308"/>
            <ac:picMk id="5122" creationId="{00000000-0000-0000-0000-000000000000}"/>
          </ac:picMkLst>
        </pc:picChg>
      </pc:sldChg>
      <pc:sldChg chg="addSp delSp modSp">
        <pc:chgData name="Anders Wikberg" userId="72058f4e-22c7-459b-b413-d3a11f84bf1d" providerId="ADAL" clId="{778A673C-E310-C246-BC5C-1783B9FA8FD1}" dt="2019-03-13T10:45:25.773" v="128" actId="1076"/>
        <pc:sldMkLst>
          <pc:docMk/>
          <pc:sldMk cId="2598839845" sldId="309"/>
        </pc:sldMkLst>
        <pc:picChg chg="del">
          <ac:chgData name="Anders Wikberg" userId="72058f4e-22c7-459b-b413-d3a11f84bf1d" providerId="ADAL" clId="{778A673C-E310-C246-BC5C-1783B9FA8FD1}" dt="2019-03-13T10:43:44.668" v="97" actId="478"/>
          <ac:picMkLst>
            <pc:docMk/>
            <pc:sldMk cId="2598839845" sldId="309"/>
            <ac:picMk id="4" creationId="{EAE4DC99-0163-EA47-A7E4-17309BD6CF7C}"/>
          </ac:picMkLst>
        </pc:picChg>
        <pc:picChg chg="add">
          <ac:chgData name="Anders Wikberg" userId="72058f4e-22c7-459b-b413-d3a11f84bf1d" providerId="ADAL" clId="{778A673C-E310-C246-BC5C-1783B9FA8FD1}" dt="2019-03-13T10:45:20.192" v="125"/>
          <ac:picMkLst>
            <pc:docMk/>
            <pc:sldMk cId="2598839845" sldId="309"/>
            <ac:picMk id="5" creationId="{2FD55F20-6191-224D-9190-48840E0C69AF}"/>
          </ac:picMkLst>
        </pc:picChg>
        <pc:picChg chg="mod">
          <ac:chgData name="Anders Wikberg" userId="72058f4e-22c7-459b-b413-d3a11f84bf1d" providerId="ADAL" clId="{778A673C-E310-C246-BC5C-1783B9FA8FD1}" dt="2019-03-13T10:45:25.773" v="128" actId="1076"/>
          <ac:picMkLst>
            <pc:docMk/>
            <pc:sldMk cId="2598839845" sldId="309"/>
            <ac:picMk id="8194" creationId="{00000000-0000-0000-0000-000000000000}"/>
          </ac:picMkLst>
        </pc:picChg>
      </pc:sldChg>
      <pc:sldChg chg="addSp delSp modSp">
        <pc:chgData name="Anders Wikberg" userId="72058f4e-22c7-459b-b413-d3a11f84bf1d" providerId="ADAL" clId="{778A673C-E310-C246-BC5C-1783B9FA8FD1}" dt="2019-03-13T10:45:16.469" v="124" actId="1076"/>
        <pc:sldMkLst>
          <pc:docMk/>
          <pc:sldMk cId="3327150665" sldId="310"/>
        </pc:sldMkLst>
        <pc:picChg chg="del">
          <ac:chgData name="Anders Wikberg" userId="72058f4e-22c7-459b-b413-d3a11f84bf1d" providerId="ADAL" clId="{778A673C-E310-C246-BC5C-1783B9FA8FD1}" dt="2019-03-13T10:43:14.832" v="90" actId="478"/>
          <ac:picMkLst>
            <pc:docMk/>
            <pc:sldMk cId="3327150665" sldId="310"/>
            <ac:picMk id="4" creationId="{81209365-AC72-234E-93F4-C1850CC06E09}"/>
          </ac:picMkLst>
        </pc:picChg>
        <pc:picChg chg="add">
          <ac:chgData name="Anders Wikberg" userId="72058f4e-22c7-459b-b413-d3a11f84bf1d" providerId="ADAL" clId="{778A673C-E310-C246-BC5C-1783B9FA8FD1}" dt="2019-03-13T10:45:10.873" v="121"/>
          <ac:picMkLst>
            <pc:docMk/>
            <pc:sldMk cId="3327150665" sldId="310"/>
            <ac:picMk id="5" creationId="{818A5577-6912-7545-908E-38953328EA67}"/>
          </ac:picMkLst>
        </pc:picChg>
        <pc:picChg chg="mod">
          <ac:chgData name="Anders Wikberg" userId="72058f4e-22c7-459b-b413-d3a11f84bf1d" providerId="ADAL" clId="{778A673C-E310-C246-BC5C-1783B9FA8FD1}" dt="2019-03-13T10:45:16.469" v="124" actId="1076"/>
          <ac:picMkLst>
            <pc:docMk/>
            <pc:sldMk cId="3327150665" sldId="310"/>
            <ac:picMk id="9218" creationId="{00000000-0000-0000-0000-000000000000}"/>
          </ac:picMkLst>
        </pc:picChg>
      </pc:sldChg>
      <pc:sldChg chg="addSp delSp modSp">
        <pc:chgData name="Anders Wikberg" userId="72058f4e-22c7-459b-b413-d3a11f84bf1d" providerId="ADAL" clId="{778A673C-E310-C246-BC5C-1783B9FA8FD1}" dt="2019-03-13T10:45:05.838" v="120" actId="1076"/>
        <pc:sldMkLst>
          <pc:docMk/>
          <pc:sldMk cId="993104753" sldId="311"/>
        </pc:sldMkLst>
        <pc:picChg chg="add">
          <ac:chgData name="Anders Wikberg" userId="72058f4e-22c7-459b-b413-d3a11f84bf1d" providerId="ADAL" clId="{778A673C-E310-C246-BC5C-1783B9FA8FD1}" dt="2019-03-13T10:44:55.062" v="117"/>
          <ac:picMkLst>
            <pc:docMk/>
            <pc:sldMk cId="993104753" sldId="311"/>
            <ac:picMk id="4" creationId="{5CE06D8B-5653-BC4E-A66A-679FEFBE973C}"/>
          </ac:picMkLst>
        </pc:picChg>
        <pc:picChg chg="del">
          <ac:chgData name="Anders Wikberg" userId="72058f4e-22c7-459b-b413-d3a11f84bf1d" providerId="ADAL" clId="{778A673C-E310-C246-BC5C-1783B9FA8FD1}" dt="2019-03-13T10:43:13.156" v="89" actId="478"/>
          <ac:picMkLst>
            <pc:docMk/>
            <pc:sldMk cId="993104753" sldId="311"/>
            <ac:picMk id="5" creationId="{7ABEC8B6-3161-BD4F-A89D-008733857C92}"/>
          </ac:picMkLst>
        </pc:picChg>
        <pc:picChg chg="mod">
          <ac:chgData name="Anders Wikberg" userId="72058f4e-22c7-459b-b413-d3a11f84bf1d" providerId="ADAL" clId="{778A673C-E310-C246-BC5C-1783B9FA8FD1}" dt="2019-03-13T10:45:05.838" v="120" actId="1076"/>
          <ac:picMkLst>
            <pc:docMk/>
            <pc:sldMk cId="993104753" sldId="311"/>
            <ac:picMk id="10242" creationId="{00000000-0000-0000-0000-000000000000}"/>
          </ac:picMkLst>
        </pc:picChg>
      </pc:sldChg>
      <pc:sldChg chg="addSp delSp modSp">
        <pc:chgData name="Anders Wikberg" userId="72058f4e-22c7-459b-b413-d3a11f84bf1d" providerId="ADAL" clId="{778A673C-E310-C246-BC5C-1783B9FA8FD1}" dt="2019-03-13T10:44:52.248" v="116"/>
        <pc:sldMkLst>
          <pc:docMk/>
          <pc:sldMk cId="3511184084" sldId="312"/>
        </pc:sldMkLst>
        <pc:picChg chg="del">
          <ac:chgData name="Anders Wikberg" userId="72058f4e-22c7-459b-b413-d3a11f84bf1d" providerId="ADAL" clId="{778A673C-E310-C246-BC5C-1783B9FA8FD1}" dt="2019-03-13T10:43:10.271" v="88" actId="478"/>
          <ac:picMkLst>
            <pc:docMk/>
            <pc:sldMk cId="3511184084" sldId="312"/>
            <ac:picMk id="4" creationId="{847D4DC1-B9B0-724D-A743-6F712CFFDF3F}"/>
          </ac:picMkLst>
        </pc:picChg>
        <pc:picChg chg="add">
          <ac:chgData name="Anders Wikberg" userId="72058f4e-22c7-459b-b413-d3a11f84bf1d" providerId="ADAL" clId="{778A673C-E310-C246-BC5C-1783B9FA8FD1}" dt="2019-03-13T10:44:52.248" v="116"/>
          <ac:picMkLst>
            <pc:docMk/>
            <pc:sldMk cId="3511184084" sldId="312"/>
            <ac:picMk id="5" creationId="{83F5875E-327C-9F45-B7EC-C606EC10B66D}"/>
          </ac:picMkLst>
        </pc:picChg>
        <pc:picChg chg="mod">
          <ac:chgData name="Anders Wikberg" userId="72058f4e-22c7-459b-b413-d3a11f84bf1d" providerId="ADAL" clId="{778A673C-E310-C246-BC5C-1783B9FA8FD1}" dt="2019-03-13T10:41:49.523" v="65" actId="14100"/>
          <ac:picMkLst>
            <pc:docMk/>
            <pc:sldMk cId="3511184084" sldId="312"/>
            <ac:picMk id="11266" creationId="{00000000-0000-0000-0000-000000000000}"/>
          </ac:picMkLst>
        </pc:picChg>
      </pc:sldChg>
      <pc:sldChg chg="addSp delSp modSp">
        <pc:chgData name="Anders Wikberg" userId="72058f4e-22c7-459b-b413-d3a11f84bf1d" providerId="ADAL" clId="{778A673C-E310-C246-BC5C-1783B9FA8FD1}" dt="2019-03-13T10:44:49.217" v="115"/>
        <pc:sldMkLst>
          <pc:docMk/>
          <pc:sldMk cId="363750251" sldId="313"/>
        </pc:sldMkLst>
        <pc:picChg chg="del">
          <ac:chgData name="Anders Wikberg" userId="72058f4e-22c7-459b-b413-d3a11f84bf1d" providerId="ADAL" clId="{778A673C-E310-C246-BC5C-1783B9FA8FD1}" dt="2019-03-13T10:43:08.037" v="87" actId="478"/>
          <ac:picMkLst>
            <pc:docMk/>
            <pc:sldMk cId="363750251" sldId="313"/>
            <ac:picMk id="4" creationId="{034F994E-6E00-4649-BF03-B30D88E8DD64}"/>
          </ac:picMkLst>
        </pc:picChg>
        <pc:picChg chg="add">
          <ac:chgData name="Anders Wikberg" userId="72058f4e-22c7-459b-b413-d3a11f84bf1d" providerId="ADAL" clId="{778A673C-E310-C246-BC5C-1783B9FA8FD1}" dt="2019-03-13T10:44:49.217" v="115"/>
          <ac:picMkLst>
            <pc:docMk/>
            <pc:sldMk cId="363750251" sldId="313"/>
            <ac:picMk id="5" creationId="{E34C4D19-6A5A-9740-B597-A99ADE6C6178}"/>
          </ac:picMkLst>
        </pc:picChg>
        <pc:picChg chg="mod">
          <ac:chgData name="Anders Wikberg" userId="72058f4e-22c7-459b-b413-d3a11f84bf1d" providerId="ADAL" clId="{778A673C-E310-C246-BC5C-1783B9FA8FD1}" dt="2019-03-13T10:41:45.271" v="63" actId="1076"/>
          <ac:picMkLst>
            <pc:docMk/>
            <pc:sldMk cId="363750251" sldId="313"/>
            <ac:picMk id="12290" creationId="{00000000-0000-0000-0000-000000000000}"/>
          </ac:picMkLst>
        </pc:picChg>
      </pc:sldChg>
      <pc:sldChg chg="addSp delSp modSp">
        <pc:chgData name="Anders Wikberg" userId="72058f4e-22c7-459b-b413-d3a11f84bf1d" providerId="ADAL" clId="{778A673C-E310-C246-BC5C-1783B9FA8FD1}" dt="2019-03-13T10:44:46.232" v="114"/>
        <pc:sldMkLst>
          <pc:docMk/>
          <pc:sldMk cId="4180805443" sldId="314"/>
        </pc:sldMkLst>
        <pc:picChg chg="del">
          <ac:chgData name="Anders Wikberg" userId="72058f4e-22c7-459b-b413-d3a11f84bf1d" providerId="ADAL" clId="{778A673C-E310-C246-BC5C-1783B9FA8FD1}" dt="2019-03-13T10:43:02.502" v="86" actId="478"/>
          <ac:picMkLst>
            <pc:docMk/>
            <pc:sldMk cId="4180805443" sldId="314"/>
            <ac:picMk id="4" creationId="{54B9BAF8-BC58-BE4A-9A2D-0FEF20DB3443}"/>
          </ac:picMkLst>
        </pc:picChg>
        <pc:picChg chg="add">
          <ac:chgData name="Anders Wikberg" userId="72058f4e-22c7-459b-b413-d3a11f84bf1d" providerId="ADAL" clId="{778A673C-E310-C246-BC5C-1783B9FA8FD1}" dt="2019-03-13T10:44:46.232" v="114"/>
          <ac:picMkLst>
            <pc:docMk/>
            <pc:sldMk cId="4180805443" sldId="314"/>
            <ac:picMk id="5" creationId="{2E086091-E46C-AD46-A3F5-4C7AD74F8128}"/>
          </ac:picMkLst>
        </pc:picChg>
        <pc:picChg chg="mod">
          <ac:chgData name="Anders Wikberg" userId="72058f4e-22c7-459b-b413-d3a11f84bf1d" providerId="ADAL" clId="{778A673C-E310-C246-BC5C-1783B9FA8FD1}" dt="2019-03-13T10:42:01.843" v="67" actId="1076"/>
          <ac:picMkLst>
            <pc:docMk/>
            <pc:sldMk cId="4180805443" sldId="314"/>
            <ac:picMk id="13314" creationId="{00000000-0000-0000-0000-000000000000}"/>
          </ac:picMkLst>
        </pc:picChg>
      </pc:sldChg>
      <pc:sldChg chg="addSp delSp modSp">
        <pc:chgData name="Anders Wikberg" userId="72058f4e-22c7-459b-b413-d3a11f84bf1d" providerId="ADAL" clId="{778A673C-E310-C246-BC5C-1783B9FA8FD1}" dt="2019-03-13T10:44:41.370" v="113"/>
        <pc:sldMkLst>
          <pc:docMk/>
          <pc:sldMk cId="4206455150" sldId="315"/>
        </pc:sldMkLst>
        <pc:picChg chg="del">
          <ac:chgData name="Anders Wikberg" userId="72058f4e-22c7-459b-b413-d3a11f84bf1d" providerId="ADAL" clId="{778A673C-E310-C246-BC5C-1783B9FA8FD1}" dt="2019-03-13T10:42:57.597" v="85" actId="478"/>
          <ac:picMkLst>
            <pc:docMk/>
            <pc:sldMk cId="4206455150" sldId="315"/>
            <ac:picMk id="4" creationId="{D0FB8660-2391-6B49-9A26-5F6A617E42AF}"/>
          </ac:picMkLst>
        </pc:picChg>
        <pc:picChg chg="add">
          <ac:chgData name="Anders Wikberg" userId="72058f4e-22c7-459b-b413-d3a11f84bf1d" providerId="ADAL" clId="{778A673C-E310-C246-BC5C-1783B9FA8FD1}" dt="2019-03-13T10:44:41.370" v="113"/>
          <ac:picMkLst>
            <pc:docMk/>
            <pc:sldMk cId="4206455150" sldId="315"/>
            <ac:picMk id="5" creationId="{45C8AEFF-2615-3240-98F4-BDACC1268C17}"/>
          </ac:picMkLst>
        </pc:picChg>
        <pc:picChg chg="mod">
          <ac:chgData name="Anders Wikberg" userId="72058f4e-22c7-459b-b413-d3a11f84bf1d" providerId="ADAL" clId="{778A673C-E310-C246-BC5C-1783B9FA8FD1}" dt="2019-03-13T10:42:13.733" v="71" actId="1076"/>
          <ac:picMkLst>
            <pc:docMk/>
            <pc:sldMk cId="4206455150" sldId="315"/>
            <ac:picMk id="14338" creationId="{00000000-0000-0000-0000-000000000000}"/>
          </ac:picMkLst>
        </pc:picChg>
      </pc:sldChg>
      <pc:sldChg chg="addSp delSp modSp">
        <pc:chgData name="Anders Wikberg" userId="72058f4e-22c7-459b-b413-d3a11f84bf1d" providerId="ADAL" clId="{778A673C-E310-C246-BC5C-1783B9FA8FD1}" dt="2019-03-13T10:44:26.162" v="109"/>
        <pc:sldMkLst>
          <pc:docMk/>
          <pc:sldMk cId="828957634" sldId="316"/>
        </pc:sldMkLst>
        <pc:picChg chg="del">
          <ac:chgData name="Anders Wikberg" userId="72058f4e-22c7-459b-b413-d3a11f84bf1d" providerId="ADAL" clId="{778A673C-E310-C246-BC5C-1783B9FA8FD1}" dt="2019-03-13T10:42:51.961" v="83" actId="478"/>
          <ac:picMkLst>
            <pc:docMk/>
            <pc:sldMk cId="828957634" sldId="316"/>
            <ac:picMk id="4" creationId="{82A02898-2C6B-4845-A18D-D0A8BE06C273}"/>
          </ac:picMkLst>
        </pc:picChg>
        <pc:picChg chg="add del">
          <ac:chgData name="Anders Wikberg" userId="72058f4e-22c7-459b-b413-d3a11f84bf1d" providerId="ADAL" clId="{778A673C-E310-C246-BC5C-1783B9FA8FD1}" dt="2019-03-13T10:43:54.978" v="99" actId="478"/>
          <ac:picMkLst>
            <pc:docMk/>
            <pc:sldMk cId="828957634" sldId="316"/>
            <ac:picMk id="5" creationId="{AC9795AC-D977-9D47-900C-1ADCD8218A6E}"/>
          </ac:picMkLst>
        </pc:picChg>
        <pc:picChg chg="add">
          <ac:chgData name="Anders Wikberg" userId="72058f4e-22c7-459b-b413-d3a11f84bf1d" providerId="ADAL" clId="{778A673C-E310-C246-BC5C-1783B9FA8FD1}" dt="2019-03-13T10:44:26.162" v="109"/>
          <ac:picMkLst>
            <pc:docMk/>
            <pc:sldMk cId="828957634" sldId="316"/>
            <ac:picMk id="6" creationId="{9CAAE133-24D8-2844-A38A-25C5C9E5C36F}"/>
          </ac:picMkLst>
        </pc:picChg>
        <pc:picChg chg="mod">
          <ac:chgData name="Anders Wikberg" userId="72058f4e-22c7-459b-b413-d3a11f84bf1d" providerId="ADAL" clId="{778A673C-E310-C246-BC5C-1783B9FA8FD1}" dt="2019-03-13T10:42:20.596" v="74" actId="1076"/>
          <ac:picMkLst>
            <pc:docMk/>
            <pc:sldMk cId="828957634" sldId="316"/>
            <ac:picMk id="15362" creationId="{00000000-0000-0000-0000-000000000000}"/>
          </ac:picMkLst>
        </pc:picChg>
      </pc:sldChg>
      <pc:sldChg chg="addSp delSp modSp">
        <pc:chgData name="Anders Wikberg" userId="72058f4e-22c7-459b-b413-d3a11f84bf1d" providerId="ADAL" clId="{778A673C-E310-C246-BC5C-1783B9FA8FD1}" dt="2019-03-13T10:44:35.361" v="112" actId="1076"/>
        <pc:sldMkLst>
          <pc:docMk/>
          <pc:sldMk cId="1428639799" sldId="317"/>
        </pc:sldMkLst>
        <pc:picChg chg="del">
          <ac:chgData name="Anders Wikberg" userId="72058f4e-22c7-459b-b413-d3a11f84bf1d" providerId="ADAL" clId="{778A673C-E310-C246-BC5C-1783B9FA8FD1}" dt="2019-03-13T10:42:43.951" v="81" actId="478"/>
          <ac:picMkLst>
            <pc:docMk/>
            <pc:sldMk cId="1428639799" sldId="317"/>
            <ac:picMk id="4" creationId="{E89E9DB8-764E-D04B-95D0-89531B68E42F}"/>
          </ac:picMkLst>
        </pc:picChg>
        <pc:picChg chg="add del">
          <ac:chgData name="Anders Wikberg" userId="72058f4e-22c7-459b-b413-d3a11f84bf1d" providerId="ADAL" clId="{778A673C-E310-C246-BC5C-1783B9FA8FD1}" dt="2019-03-13T10:43:53.194" v="98" actId="478"/>
          <ac:picMkLst>
            <pc:docMk/>
            <pc:sldMk cId="1428639799" sldId="317"/>
            <ac:picMk id="5" creationId="{72906496-B3CE-724B-9A46-4C9B45A07E29}"/>
          </ac:picMkLst>
        </pc:picChg>
        <pc:picChg chg="add">
          <ac:chgData name="Anders Wikberg" userId="72058f4e-22c7-459b-b413-d3a11f84bf1d" providerId="ADAL" clId="{778A673C-E310-C246-BC5C-1783B9FA8FD1}" dt="2019-03-13T10:44:22.745" v="108"/>
          <ac:picMkLst>
            <pc:docMk/>
            <pc:sldMk cId="1428639799" sldId="317"/>
            <ac:picMk id="6" creationId="{BE8394A8-1186-164C-B948-75EC61892CF3}"/>
          </ac:picMkLst>
        </pc:picChg>
        <pc:picChg chg="mod">
          <ac:chgData name="Anders Wikberg" userId="72058f4e-22c7-459b-b413-d3a11f84bf1d" providerId="ADAL" clId="{778A673C-E310-C246-BC5C-1783B9FA8FD1}" dt="2019-03-13T10:44:35.361" v="112" actId="1076"/>
          <ac:picMkLst>
            <pc:docMk/>
            <pc:sldMk cId="1428639799" sldId="317"/>
            <ac:picMk id="16386" creationId="{00000000-0000-0000-0000-00000000000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400ABC-F288-4E73-9EA2-0BCB9EB9F538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D7CE1-0A8E-4B46-91C5-F2F3FAA6C3B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198206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B49727-55DB-4502-8821-5512B8DA44C7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dirty="0"/>
              <a:t>Klicka här för att ändra format på bakgrundstexten</a:t>
            </a:r>
          </a:p>
          <a:p>
            <a:pPr lvl="1"/>
            <a:r>
              <a:rPr lang="sv-SE" dirty="0"/>
              <a:t>Nivå </a:t>
            </a:r>
            <a:r>
              <a:rPr lang="sv-SE" dirty="0" err="1"/>
              <a:t>tvåxxxxxxxxx</a:t>
            </a:r>
            <a:endParaRPr lang="sv-SE" dirty="0"/>
          </a:p>
          <a:p>
            <a:pPr lvl="2"/>
            <a:r>
              <a:rPr lang="sv-SE" dirty="0"/>
              <a:t>Nivå </a:t>
            </a:r>
            <a:r>
              <a:rPr lang="sv-SE"/>
              <a:t>trexxxxxxxxxxxx</a:t>
            </a:r>
            <a:endParaRPr lang="sv-SE" dirty="0"/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F634BE-FDF3-43A0-9C98-DAD22BFA120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31268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178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150320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10/37-38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10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242839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10/39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204730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10/40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290940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10/41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987124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10/42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976824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10/43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032051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10/44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16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5571887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10/21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17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575826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10/21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18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704981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10/21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19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175732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178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3683707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178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20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10154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182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365236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189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82262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191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58137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 err="1"/>
              <a:t>Tredimensinell</a:t>
            </a:r>
            <a:r>
              <a:rPr lang="sv-SE" dirty="0"/>
              <a:t> fastighetsbildning sidan 188 och 187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6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451554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Olika sätt att bo – sidan 180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7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641081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 s. 10/31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8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845053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 s. 10/32  (första sidan)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9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862468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88067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777405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66955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215145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58187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35346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36999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25197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387780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32719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82844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1567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8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t="-64" r="-1"/>
          <a:stretch/>
        </p:blipFill>
        <p:spPr bwMode="auto">
          <a:xfrm>
            <a:off x="1554184" y="1"/>
            <a:ext cx="7589816" cy="655319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ruta 2"/>
          <p:cNvSpPr txBox="1"/>
          <p:nvPr/>
        </p:nvSpPr>
        <p:spPr>
          <a:xfrm>
            <a:off x="2195736" y="3861048"/>
            <a:ext cx="24545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4800" b="1" dirty="0"/>
              <a:t>Att bo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590338" cy="6626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Bildobjekt 8">
            <a:extLst>
              <a:ext uri="{FF2B5EF4-FFF2-40B4-BE49-F238E27FC236}">
                <a16:creationId xmlns:a16="http://schemas.microsoft.com/office/drawing/2014/main" id="{9465ECFF-C2D2-0744-A139-73A7209FA8A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4761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1501102" y="-772909"/>
            <a:ext cx="6098075" cy="8021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5CE06D8B-5653-BC4E-A66A-679FEFBE973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1047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56640" y="404664"/>
            <a:ext cx="4183130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83F5875E-327C-9F45-B7EC-C606EC10B66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1840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231740" y="332656"/>
            <a:ext cx="4467769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E34C4D19-6A5A-9740-B597-A99ADE6C617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502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2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15354" y="332656"/>
            <a:ext cx="4403855" cy="6057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2E086091-E46C-AD46-A3F5-4C7AD74F812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8054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2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92849" y="404664"/>
            <a:ext cx="3958301" cy="5905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45C8AEFF-2615-3240-98F4-BDACC1268C1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4551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2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73354" y="404664"/>
            <a:ext cx="3797292" cy="5877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Bildobjekt 5">
            <a:extLst>
              <a:ext uri="{FF2B5EF4-FFF2-40B4-BE49-F238E27FC236}">
                <a16:creationId xmlns:a16="http://schemas.microsoft.com/office/drawing/2014/main" id="{9CAAE133-24D8-2844-A38A-25C5C9E5C36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9576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2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73547" y="476672"/>
            <a:ext cx="3796906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Bildobjekt 5">
            <a:extLst>
              <a:ext uri="{FF2B5EF4-FFF2-40B4-BE49-F238E27FC236}">
                <a16:creationId xmlns:a16="http://schemas.microsoft.com/office/drawing/2014/main" id="{BE8394A8-1186-164C-B948-75EC61892CF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6397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755576" y="1484784"/>
            <a:ext cx="763284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4000" indent="-234000">
              <a:spcAft>
                <a:spcPts val="1200"/>
              </a:spcAft>
            </a:pPr>
            <a:r>
              <a:rPr lang="sv-SE" i="1" dirty="0"/>
              <a:t>•</a:t>
            </a:r>
            <a:r>
              <a:rPr lang="sv-SE" sz="2000" b="1" i="1" dirty="0">
                <a:latin typeface="Calibri" pitchFamily="34" charset="0"/>
                <a:cs typeface="Calibri" pitchFamily="34" charset="0"/>
              </a:rPr>
              <a:t>	</a:t>
            </a: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Det finns flera sätt att ordna sitt boende. Olika regler gäller för de olika boendeformerna. </a:t>
            </a:r>
            <a:endParaRPr lang="sv-SE" sz="2000" b="1" i="1" dirty="0">
              <a:latin typeface="Calibri" pitchFamily="34" charset="0"/>
              <a:cs typeface="Calibri" pitchFamily="34" charset="0"/>
            </a:endParaRPr>
          </a:p>
          <a:p>
            <a:pPr marL="234000" indent="-234000">
              <a:spcAft>
                <a:spcPts val="12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De flesta regler i hyreslagen (jordabalken kap. 12) är tvingande till hyresgästens fördel. </a:t>
            </a:r>
          </a:p>
          <a:p>
            <a:pPr marL="234000" indent="-234000">
              <a:spcAft>
                <a:spcPts val="12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</a:t>
            </a: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Den som har en hyresrätt har ett starkt besittningsskydd, dvs. hyresvärden kan endast säga upp hyresavtalet om det finns särskilda skäl.</a:t>
            </a:r>
            <a:endParaRPr lang="sv-SE" sz="2000" b="1" i="1" dirty="0">
              <a:latin typeface="Calibri" pitchFamily="34" charset="0"/>
              <a:cs typeface="Calibri" pitchFamily="34" charset="0"/>
            </a:endParaRPr>
          </a:p>
          <a:p>
            <a:pPr marL="234000" indent="-234000">
              <a:spcAft>
                <a:spcPts val="12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Tvister som gäller hyresavtal avgörs i hyresnämnden som är en speciell domstol. </a:t>
            </a:r>
          </a:p>
          <a:p>
            <a:pPr marL="234000" indent="-234000">
              <a:spcAft>
                <a:spcPts val="12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</a:t>
            </a: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De lägenheter som ägs av kommunala fastighetsbolag - ”allmännyttan”- är prisledande när det gäller hyressättningen även i andra hyreshus. </a:t>
            </a:r>
          </a:p>
        </p:txBody>
      </p:sp>
      <p:sp>
        <p:nvSpPr>
          <p:cNvPr id="3" name="Rubrik 2"/>
          <p:cNvSpPr>
            <a:spLocks noGrp="1"/>
          </p:cNvSpPr>
          <p:nvPr>
            <p:ph type="title"/>
          </p:nvPr>
        </p:nvSpPr>
        <p:spPr>
          <a:xfrm>
            <a:off x="755576" y="548680"/>
            <a:ext cx="7632848" cy="494928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sv-SE" sz="2000" b="1" dirty="0">
                <a:latin typeface="Calibri" pitchFamily="34" charset="0"/>
                <a:cs typeface="Calibri" pitchFamily="34" charset="0"/>
              </a:rPr>
              <a:t>Sammanfattning av kapitel 10, Att bo</a:t>
            </a:r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99FD5D9D-524B-4C4E-AE0C-CD2C02661EA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685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/>
          <p:cNvSpPr/>
          <p:nvPr/>
        </p:nvSpPr>
        <p:spPr>
          <a:xfrm>
            <a:off x="755576" y="764704"/>
            <a:ext cx="763284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4000" indent="-234000">
              <a:spcAft>
                <a:spcPts val="1200"/>
              </a:spcAft>
            </a:pPr>
            <a:r>
              <a:rPr lang="sv-SE" dirty="0"/>
              <a:t>•</a:t>
            </a:r>
            <a:r>
              <a:rPr lang="sv-SE" sz="2000" b="1" dirty="0">
                <a:latin typeface="Calibri" pitchFamily="34" charset="0"/>
                <a:cs typeface="Calibri" pitchFamily="34" charset="0"/>
              </a:rPr>
              <a:t>	</a:t>
            </a:r>
            <a:r>
              <a:rPr lang="sv-SE" sz="2000" b="1" i="1" dirty="0">
                <a:latin typeface="Calibri" pitchFamily="34" charset="0"/>
                <a:cs typeface="Calibri" pitchFamily="34" charset="0"/>
              </a:rPr>
              <a:t>Lantmäteriet har byggt upp ett lägenhetsregister för samtliga kommuner. Folkbokföringen i framtiden kommer att utgå från detta register. </a:t>
            </a:r>
          </a:p>
          <a:p>
            <a:pPr marL="234000" indent="-234000">
              <a:spcAft>
                <a:spcPts val="12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</a:t>
            </a: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En bostadsrättsägare äger inte sin lägenhet men äger en andel i den ekonomiska förening som äger huset med lägenheten.</a:t>
            </a:r>
          </a:p>
          <a:p>
            <a:pPr marL="234000" indent="-234000">
              <a:spcAft>
                <a:spcPts val="12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Man kan numera äga en viss lägenhet i ett större bostadshus efter det att s.k. ”tredimensionell fastighetsbildning” blivit möjlig. </a:t>
            </a:r>
          </a:p>
          <a:p>
            <a:pPr marL="234000" indent="-234000">
              <a:spcAft>
                <a:spcPts val="12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</a:t>
            </a: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Den som äger en bostadsrätt har större möjligheter t.ex. att hyra ut i andra hand, men också större skyldigheter att själv bekosta reparationer i den egna lägenheten.</a:t>
            </a:r>
            <a:endParaRPr lang="sv-SE" dirty="0"/>
          </a:p>
          <a:p>
            <a:pPr marL="234000" indent="-234000">
              <a:spcAft>
                <a:spcPts val="1200"/>
              </a:spcAft>
            </a:pPr>
            <a:r>
              <a:rPr lang="sv-SE" sz="2000" b="1" dirty="0"/>
              <a:t>•	</a:t>
            </a:r>
            <a:r>
              <a:rPr lang="sv-SE" sz="2000" b="1" i="1" dirty="0"/>
              <a:t>En fastighet är ett stycke mark med eller utan byggnader, skog, kraftledningar, vägar m.m. </a:t>
            </a:r>
          </a:p>
          <a:p>
            <a:pPr marL="234000" indent="-234000">
              <a:spcAft>
                <a:spcPts val="1200"/>
              </a:spcAft>
            </a:pPr>
            <a:endParaRPr lang="sv-SE" dirty="0"/>
          </a:p>
        </p:txBody>
      </p:sp>
      <p:pic>
        <p:nvPicPr>
          <p:cNvPr id="6" name="Bildobjekt 5">
            <a:extLst>
              <a:ext uri="{FF2B5EF4-FFF2-40B4-BE49-F238E27FC236}">
                <a16:creationId xmlns:a16="http://schemas.microsoft.com/office/drawing/2014/main" id="{D0800ACE-E6F9-9F40-9487-51BE9AE1031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869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755576" y="764704"/>
            <a:ext cx="7632848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4000" indent="-234000">
              <a:spcAft>
                <a:spcPts val="1200"/>
              </a:spcAft>
            </a:pP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•	Ett köp av en fastighet måste registreras hos inskrivnings-myndigheten för att bli giltigt. Den som är registrerad ägare har lagfart på fastigheten.</a:t>
            </a:r>
          </a:p>
          <a:p>
            <a:pPr marL="234000" indent="-234000">
              <a:spcAft>
                <a:spcPts val="12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Den som bygger ett hus på mark som tillhör någon annan kan säga att ”huset står på ofri grund”. Detta kan vara fallet vid arrenden eller tomträtt.</a:t>
            </a:r>
            <a:endParaRPr lang="sv-SE" sz="2000" b="1" i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  <a:p>
            <a:pPr marL="234000" indent="-234000">
              <a:spcAft>
                <a:spcPts val="1200"/>
              </a:spcAft>
            </a:pP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•	Köp av fastighet måste ske i skriftlig form. </a:t>
            </a:r>
          </a:p>
          <a:p>
            <a:pPr marL="234000" indent="-234000">
              <a:spcAft>
                <a:spcPts val="12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En fastighet kan belastas av olika servitut. Exempel: Det måste finnas en väg till en angränsande fastighet. Ett kraftbolag har rätt att dra en kraftledning över fastigheten.</a:t>
            </a:r>
            <a:endParaRPr lang="sv-SE" sz="2000" b="1" i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  <a:p>
            <a:pPr marL="234000" indent="-234000">
              <a:spcAft>
                <a:spcPts val="1200"/>
              </a:spcAft>
            </a:pP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•	Vid köp eller försäljning av ett hus eller en bostadsrättslägenhet brukar säljaren anlita en mäklare som inte bara sköter kontakten med kunderna utan även kan ge juridiska och finansiella råd. </a:t>
            </a:r>
          </a:p>
          <a:p>
            <a:pPr marL="234000" indent="-234000">
              <a:spcAft>
                <a:spcPts val="1200"/>
              </a:spcAft>
            </a:pPr>
            <a:endParaRPr lang="sv-SE" sz="2000" b="1" i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259F773C-0482-674D-9002-F831243FE06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879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55576" y="274638"/>
            <a:ext cx="7632848" cy="634082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274320" lvl="0" indent="-274320">
              <a:lnSpc>
                <a:spcPct val="115000"/>
              </a:lnSpc>
              <a:spcBef>
                <a:spcPts val="580"/>
              </a:spcBef>
              <a:spcAft>
                <a:spcPts val="1000"/>
              </a:spcAft>
            </a:pPr>
            <a:r>
              <a:rPr lang="sv-SE" sz="2400" b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Mål: genom att arbeta med kapitlet ska du lära dig att</a:t>
            </a:r>
            <a:endParaRPr lang="sv-SE" sz="2400" b="1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755576" y="1415712"/>
            <a:ext cx="7632848" cy="4101519"/>
          </a:xfrm>
        </p:spPr>
        <p:txBody>
          <a:bodyPr>
            <a:normAutofit fontScale="25000" lnSpcReduction="20000"/>
          </a:bodyPr>
          <a:lstStyle/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Font typeface="Symbol"/>
              <a:buChar char=""/>
            </a:pPr>
            <a:r>
              <a:rPr lang="sv-SE" sz="8000" b="1" i="1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olika regler gäller för olika boendeformer.</a:t>
            </a:r>
          </a:p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Font typeface="Symbol"/>
              <a:buChar char=""/>
            </a:pPr>
            <a:r>
              <a:rPr lang="sv-SE" sz="8000" b="1" i="1" dirty="0">
                <a:latin typeface="Calibri"/>
                <a:ea typeface="Calibri"/>
                <a:cs typeface="Times New Roman"/>
              </a:rPr>
              <a:t>den som har en hyresrätt har ett starkt besittningsskydd. </a:t>
            </a:r>
          </a:p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Font typeface="Symbol"/>
              <a:buChar char=""/>
            </a:pPr>
            <a:r>
              <a:rPr lang="sv-SE" sz="8000" b="1" i="1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den som äger en bostadsrätt har rätt att använda en lägenhet som ägs av bostadsrättsföreningen. </a:t>
            </a:r>
          </a:p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Font typeface="Symbol"/>
              <a:buChar char=""/>
            </a:pPr>
            <a:r>
              <a:rPr lang="sv-SE" sz="8000" b="1" i="1" dirty="0">
                <a:latin typeface="Calibri"/>
                <a:ea typeface="Calibri"/>
                <a:cs typeface="Times New Roman"/>
              </a:rPr>
              <a:t>tvister om hyresrätter och bostadsrätter ofta avgörs i hyresnämnd.</a:t>
            </a:r>
          </a:p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Font typeface="Symbol"/>
              <a:buChar char=""/>
            </a:pPr>
            <a:r>
              <a:rPr lang="sv-SE" sz="8000" b="1" i="1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en fastighet är ett stycke mark, med eller utan byggnader. </a:t>
            </a:r>
          </a:p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Font typeface="Symbol"/>
              <a:buChar char=""/>
            </a:pPr>
            <a:r>
              <a:rPr lang="sv-SE" sz="8000" b="1" i="1" dirty="0">
                <a:latin typeface="Calibri"/>
                <a:ea typeface="Calibri"/>
                <a:cs typeface="Times New Roman"/>
              </a:rPr>
              <a:t>köp av fastighet kräver skriftligt avtal och inskrivning i fastighetsregistret</a:t>
            </a:r>
            <a:r>
              <a:rPr lang="sv-SE" sz="8000" b="1" i="1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.</a:t>
            </a:r>
          </a:p>
          <a:p>
            <a:pPr marL="234000" indent="-234000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None/>
            </a:pPr>
            <a:br>
              <a:rPr lang="sv-SE" sz="2800" i="1" dirty="0">
                <a:latin typeface="Calibri"/>
                <a:ea typeface="Calibri"/>
                <a:cs typeface="Times New Roman"/>
              </a:rPr>
            </a:br>
            <a:endParaRPr lang="sv-SE" i="1" dirty="0"/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46F501C3-5E73-514E-ACE0-A9D88022C85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629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  <a:alpha val="5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63458" y="0"/>
            <a:ext cx="719220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BC400AE1-277C-2044-AAAE-A91F7D4828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9041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432" y="46356"/>
            <a:ext cx="8963064" cy="681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DA062A4F-88F9-C84E-BFC7-18FF51C0AC6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1228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645" y="1268760"/>
            <a:ext cx="9000895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7BE13440-DBB8-FD4C-A45F-BF4E603FE8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4295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62321" y="260648"/>
            <a:ext cx="5819357" cy="6021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5D85EEB6-CC46-1F48-B4BB-6F07E7B2CEB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0242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Min dator\Pictures\Bilder 2011\Aug 11\planta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2564904"/>
            <a:ext cx="937270" cy="1556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548680"/>
            <a:ext cx="8892480" cy="6192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BEBD22DF-2F60-5F49-9745-DD31A9CBCB8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0157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1746" y="44624"/>
            <a:ext cx="8252702" cy="6768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7B288E68-9918-4647-BADD-393B00547EA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8788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  <a:alpha val="2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45511" y="476672"/>
            <a:ext cx="3852978" cy="5664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2FD55F20-6191-224D-9190-48840E0C69A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8398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74349" y="404664"/>
            <a:ext cx="3995302" cy="5833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818A5577-6912-7545-908E-38953328EA6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1506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1036</TotalTime>
  <Words>209</Words>
  <Application>Microsoft Macintosh PowerPoint</Application>
  <PresentationFormat>Bildspel på skärmen (4:3)</PresentationFormat>
  <Paragraphs>65</Paragraphs>
  <Slides>20</Slides>
  <Notes>20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20</vt:i4>
      </vt:variant>
    </vt:vector>
  </HeadingPairs>
  <TitlesOfParts>
    <vt:vector size="25" baseType="lpstr">
      <vt:lpstr>Arial</vt:lpstr>
      <vt:lpstr>Calibri</vt:lpstr>
      <vt:lpstr>Symbol</vt:lpstr>
      <vt:lpstr>Times New Roman</vt:lpstr>
      <vt:lpstr>Office-tema</vt:lpstr>
      <vt:lpstr>PowerPoint-presentation</vt:lpstr>
      <vt:lpstr>Mål: genom att arbeta med kapitlet ska du lära dig att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Sammanfattning av kapitel 10, Att bo</vt:lpstr>
      <vt:lpstr>PowerPoint-presentation</vt:lpstr>
      <vt:lpstr>PowerPoint-presentation</vt:lpstr>
      <vt:lpstr>PowerPoint-presentation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Min dator</dc:creator>
  <cp:lastModifiedBy>Anders Wikberg</cp:lastModifiedBy>
  <cp:revision>122</cp:revision>
  <dcterms:created xsi:type="dcterms:W3CDTF">2011-07-03T12:40:24Z</dcterms:created>
  <dcterms:modified xsi:type="dcterms:W3CDTF">2019-03-13T14:22:00Z</dcterms:modified>
  <cp:contentStatus/>
</cp:coreProperties>
</file>