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4"/>
  </p:notesMasterIdLst>
  <p:handoutMasterIdLst>
    <p:handoutMasterId r:id="rId25"/>
  </p:handoutMasterIdLst>
  <p:sldIdLst>
    <p:sldId id="307" r:id="rId2"/>
    <p:sldId id="258" r:id="rId3"/>
    <p:sldId id="308" r:id="rId4"/>
    <p:sldId id="309" r:id="rId5"/>
    <p:sldId id="310" r:id="rId6"/>
    <p:sldId id="311" r:id="rId7"/>
    <p:sldId id="312" r:id="rId8"/>
    <p:sldId id="313" r:id="rId9"/>
    <p:sldId id="314" r:id="rId10"/>
    <p:sldId id="315" r:id="rId11"/>
    <p:sldId id="316" r:id="rId12"/>
    <p:sldId id="317" r:id="rId13"/>
    <p:sldId id="318" r:id="rId14"/>
    <p:sldId id="319" r:id="rId15"/>
    <p:sldId id="320" r:id="rId16"/>
    <p:sldId id="321" r:id="rId17"/>
    <p:sldId id="297" r:id="rId18"/>
    <p:sldId id="298" r:id="rId19"/>
    <p:sldId id="271" r:id="rId20"/>
    <p:sldId id="272" r:id="rId21"/>
    <p:sldId id="273" r:id="rId22"/>
    <p:sldId id="306" r:id="rId23"/>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86418" autoAdjust="0"/>
  </p:normalViewPr>
  <p:slideViewPr>
    <p:cSldViewPr>
      <p:cViewPr varScale="1">
        <p:scale>
          <a:sx n="108" d="100"/>
          <a:sy n="108" d="100"/>
        </p:scale>
        <p:origin x="1200" y="184"/>
      </p:cViewPr>
      <p:guideLst>
        <p:guide orient="horz" pos="2160"/>
        <p:guide pos="2880"/>
      </p:guideLst>
    </p:cSldViewPr>
  </p:slideViewPr>
  <p:outlineViewPr>
    <p:cViewPr>
      <p:scale>
        <a:sx n="33" d="100"/>
        <a:sy n="33" d="100"/>
      </p:scale>
      <p:origin x="258" y="5580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84" d="100"/>
          <a:sy n="84" d="100"/>
        </p:scale>
        <p:origin x="-31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 Wikberg" userId="72058f4e-22c7-459b-b413-d3a11f84bf1d" providerId="ADAL" clId="{9FCA1C85-2E9B-CB4A-BFA3-6FC62CD53E1B}"/>
    <pc:docChg chg="undo custSel modSld sldOrd">
      <pc:chgData name="Anders Wikberg" userId="72058f4e-22c7-459b-b413-d3a11f84bf1d" providerId="ADAL" clId="{9FCA1C85-2E9B-CB4A-BFA3-6FC62CD53E1B}" dt="2019-03-13T12:37:29.210" v="344"/>
      <pc:docMkLst>
        <pc:docMk/>
      </pc:docMkLst>
      <pc:sldChg chg="addSp delSp modSp">
        <pc:chgData name="Anders Wikberg" userId="72058f4e-22c7-459b-b413-d3a11f84bf1d" providerId="ADAL" clId="{9FCA1C85-2E9B-CB4A-BFA3-6FC62CD53E1B}" dt="2019-03-12T14:47:40.180" v="68"/>
        <pc:sldMkLst>
          <pc:docMk/>
          <pc:sldMk cId="2910629332" sldId="258"/>
        </pc:sldMkLst>
        <pc:spChg chg="mod">
          <ac:chgData name="Anders Wikberg" userId="72058f4e-22c7-459b-b413-d3a11f84bf1d" providerId="ADAL" clId="{9FCA1C85-2E9B-CB4A-BFA3-6FC62CD53E1B}" dt="2019-03-12T14:47:29.935" v="67" actId="14100"/>
          <ac:spMkLst>
            <pc:docMk/>
            <pc:sldMk cId="2910629332" sldId="258"/>
            <ac:spMk id="2" creationId="{00000000-0000-0000-0000-000000000000}"/>
          </ac:spMkLst>
        </pc:spChg>
        <pc:spChg chg="mod">
          <ac:chgData name="Anders Wikberg" userId="72058f4e-22c7-459b-b413-d3a11f84bf1d" providerId="ADAL" clId="{9FCA1C85-2E9B-CB4A-BFA3-6FC62CD53E1B}" dt="2019-03-12T14:47:21.642" v="64" actId="1076"/>
          <ac:spMkLst>
            <pc:docMk/>
            <pc:sldMk cId="2910629332" sldId="258"/>
            <ac:spMk id="3" creationId="{00000000-0000-0000-0000-000000000000}"/>
          </ac:spMkLst>
        </pc:spChg>
        <pc:picChg chg="add">
          <ac:chgData name="Anders Wikberg" userId="72058f4e-22c7-459b-b413-d3a11f84bf1d" providerId="ADAL" clId="{9FCA1C85-2E9B-CB4A-BFA3-6FC62CD53E1B}" dt="2019-03-12T14:47:40.180" v="68"/>
          <ac:picMkLst>
            <pc:docMk/>
            <pc:sldMk cId="2910629332" sldId="258"/>
            <ac:picMk id="5" creationId="{CE2518D1-DE15-0D46-87DD-B20263F98D5D}"/>
          </ac:picMkLst>
        </pc:picChg>
        <pc:picChg chg="del">
          <ac:chgData name="Anders Wikberg" userId="72058f4e-22c7-459b-b413-d3a11f84bf1d" providerId="ADAL" clId="{9FCA1C85-2E9B-CB4A-BFA3-6FC62CD53E1B}" dt="2019-03-12T14:45:52.530" v="42" actId="478"/>
          <ac:picMkLst>
            <pc:docMk/>
            <pc:sldMk cId="2910629332" sldId="258"/>
            <ac:picMk id="6" creationId="{3B297870-D556-F14D-91FD-C76B41C4AE29}"/>
          </ac:picMkLst>
        </pc:picChg>
      </pc:sldChg>
      <pc:sldChg chg="addSp delSp">
        <pc:chgData name="Anders Wikberg" userId="72058f4e-22c7-459b-b413-d3a11f84bf1d" providerId="ADAL" clId="{9FCA1C85-2E9B-CB4A-BFA3-6FC62CD53E1B}" dt="2019-03-12T14:52:06.320" v="141"/>
        <pc:sldMkLst>
          <pc:docMk/>
          <pc:sldMk cId="1595685510" sldId="271"/>
        </pc:sldMkLst>
        <pc:picChg chg="add">
          <ac:chgData name="Anders Wikberg" userId="72058f4e-22c7-459b-b413-d3a11f84bf1d" providerId="ADAL" clId="{9FCA1C85-2E9B-CB4A-BFA3-6FC62CD53E1B}" dt="2019-03-12T14:52:06.320" v="141"/>
          <ac:picMkLst>
            <pc:docMk/>
            <pc:sldMk cId="1595685510" sldId="271"/>
            <ac:picMk id="5" creationId="{F077D028-C154-0B4D-8731-52A07AC002FB}"/>
          </ac:picMkLst>
        </pc:picChg>
        <pc:picChg chg="del">
          <ac:chgData name="Anders Wikberg" userId="72058f4e-22c7-459b-b413-d3a11f84bf1d" providerId="ADAL" clId="{9FCA1C85-2E9B-CB4A-BFA3-6FC62CD53E1B}" dt="2019-03-12T14:46:50.213" v="59" actId="478"/>
          <ac:picMkLst>
            <pc:docMk/>
            <pc:sldMk cId="1595685510" sldId="271"/>
            <ac:picMk id="6" creationId="{E8826C7B-B4E2-3245-B65F-AC10D4656317}"/>
          </ac:picMkLst>
        </pc:picChg>
      </pc:sldChg>
      <pc:sldChg chg="addSp delSp modSp">
        <pc:chgData name="Anders Wikberg" userId="72058f4e-22c7-459b-b413-d3a11f84bf1d" providerId="ADAL" clId="{9FCA1C85-2E9B-CB4A-BFA3-6FC62CD53E1B}" dt="2019-03-12T14:52:43.614" v="146" actId="948"/>
        <pc:sldMkLst>
          <pc:docMk/>
          <pc:sldMk cId="666869813" sldId="272"/>
        </pc:sldMkLst>
        <pc:spChg chg="mod">
          <ac:chgData name="Anders Wikberg" userId="72058f4e-22c7-459b-b413-d3a11f84bf1d" providerId="ADAL" clId="{9FCA1C85-2E9B-CB4A-BFA3-6FC62CD53E1B}" dt="2019-03-12T14:52:43.614" v="146" actId="948"/>
          <ac:spMkLst>
            <pc:docMk/>
            <pc:sldMk cId="666869813" sldId="272"/>
            <ac:spMk id="3" creationId="{00000000-0000-0000-0000-000000000000}"/>
          </ac:spMkLst>
        </pc:spChg>
        <pc:picChg chg="add">
          <ac:chgData name="Anders Wikberg" userId="72058f4e-22c7-459b-b413-d3a11f84bf1d" providerId="ADAL" clId="{9FCA1C85-2E9B-CB4A-BFA3-6FC62CD53E1B}" dt="2019-03-12T14:52:10.107" v="142"/>
          <ac:picMkLst>
            <pc:docMk/>
            <pc:sldMk cId="666869813" sldId="272"/>
            <ac:picMk id="4" creationId="{254EE6FD-9115-D246-B08E-7BA760FB8539}"/>
          </ac:picMkLst>
        </pc:picChg>
        <pc:picChg chg="del">
          <ac:chgData name="Anders Wikberg" userId="72058f4e-22c7-459b-b413-d3a11f84bf1d" providerId="ADAL" clId="{9FCA1C85-2E9B-CB4A-BFA3-6FC62CD53E1B}" dt="2019-03-12T14:46:51.768" v="60" actId="478"/>
          <ac:picMkLst>
            <pc:docMk/>
            <pc:sldMk cId="666869813" sldId="272"/>
            <ac:picMk id="5" creationId="{0B13A049-37E8-9B40-B5B8-A9D69B805AEE}"/>
          </ac:picMkLst>
        </pc:picChg>
      </pc:sldChg>
      <pc:sldChg chg="addSp delSp">
        <pc:chgData name="Anders Wikberg" userId="72058f4e-22c7-459b-b413-d3a11f84bf1d" providerId="ADAL" clId="{9FCA1C85-2E9B-CB4A-BFA3-6FC62CD53E1B}" dt="2019-03-12T14:52:11.473" v="143"/>
        <pc:sldMkLst>
          <pc:docMk/>
          <pc:sldMk cId="451879512" sldId="273"/>
        </pc:sldMkLst>
        <pc:picChg chg="del">
          <ac:chgData name="Anders Wikberg" userId="72058f4e-22c7-459b-b413-d3a11f84bf1d" providerId="ADAL" clId="{9FCA1C85-2E9B-CB4A-BFA3-6FC62CD53E1B}" dt="2019-03-12T14:46:55.688" v="61" actId="478"/>
          <ac:picMkLst>
            <pc:docMk/>
            <pc:sldMk cId="451879512" sldId="273"/>
            <ac:picMk id="4" creationId="{D421A708-5162-6449-9D14-43C2E6041D4F}"/>
          </ac:picMkLst>
        </pc:picChg>
        <pc:picChg chg="add">
          <ac:chgData name="Anders Wikberg" userId="72058f4e-22c7-459b-b413-d3a11f84bf1d" providerId="ADAL" clId="{9FCA1C85-2E9B-CB4A-BFA3-6FC62CD53E1B}" dt="2019-03-12T14:52:11.473" v="143"/>
          <ac:picMkLst>
            <pc:docMk/>
            <pc:sldMk cId="451879512" sldId="273"/>
            <ac:picMk id="5" creationId="{FF751864-2811-9044-A187-9FBA5556E5D3}"/>
          </ac:picMkLst>
        </pc:picChg>
      </pc:sldChg>
      <pc:sldChg chg="addSp delSp modSp">
        <pc:chgData name="Anders Wikberg" userId="72058f4e-22c7-459b-b413-d3a11f84bf1d" providerId="ADAL" clId="{9FCA1C85-2E9B-CB4A-BFA3-6FC62CD53E1B}" dt="2019-03-12T14:51:34.399" v="136" actId="1076"/>
        <pc:sldMkLst>
          <pc:docMk/>
          <pc:sldMk cId="1238147059" sldId="297"/>
        </pc:sldMkLst>
        <pc:picChg chg="add">
          <ac:chgData name="Anders Wikberg" userId="72058f4e-22c7-459b-b413-d3a11f84bf1d" providerId="ADAL" clId="{9FCA1C85-2E9B-CB4A-BFA3-6FC62CD53E1B}" dt="2019-03-12T14:51:06.024" v="128"/>
          <ac:picMkLst>
            <pc:docMk/>
            <pc:sldMk cId="1238147059" sldId="297"/>
            <ac:picMk id="4" creationId="{5DFF0C6C-4EA6-F245-88EE-A030FB243458}"/>
          </ac:picMkLst>
        </pc:picChg>
        <pc:picChg chg="del">
          <ac:chgData name="Anders Wikberg" userId="72058f4e-22c7-459b-b413-d3a11f84bf1d" providerId="ADAL" clId="{9FCA1C85-2E9B-CB4A-BFA3-6FC62CD53E1B}" dt="2019-03-12T14:46:44.328" v="57" actId="478"/>
          <ac:picMkLst>
            <pc:docMk/>
            <pc:sldMk cId="1238147059" sldId="297"/>
            <ac:picMk id="5" creationId="{56E91E95-0B64-614C-AC49-0A647C6B4CA2}"/>
          </ac:picMkLst>
        </pc:picChg>
        <pc:picChg chg="mod modCrop">
          <ac:chgData name="Anders Wikberg" userId="72058f4e-22c7-459b-b413-d3a11f84bf1d" providerId="ADAL" clId="{9FCA1C85-2E9B-CB4A-BFA3-6FC62CD53E1B}" dt="2019-03-12T14:51:34.399" v="136" actId="1076"/>
          <ac:picMkLst>
            <pc:docMk/>
            <pc:sldMk cId="1238147059" sldId="297"/>
            <ac:picMk id="1026" creationId="{00000000-0000-0000-0000-000000000000}"/>
          </ac:picMkLst>
        </pc:picChg>
      </pc:sldChg>
      <pc:sldChg chg="addSp delSp modSp">
        <pc:chgData name="Anders Wikberg" userId="72058f4e-22c7-459b-b413-d3a11f84bf1d" providerId="ADAL" clId="{9FCA1C85-2E9B-CB4A-BFA3-6FC62CD53E1B}" dt="2019-03-12T14:51:52.881" v="140" actId="1076"/>
        <pc:sldMkLst>
          <pc:docMk/>
          <pc:sldMk cId="1011830728" sldId="298"/>
        </pc:sldMkLst>
        <pc:spChg chg="mod">
          <ac:chgData name="Anders Wikberg" userId="72058f4e-22c7-459b-b413-d3a11f84bf1d" providerId="ADAL" clId="{9FCA1C85-2E9B-CB4A-BFA3-6FC62CD53E1B}" dt="2019-03-12T14:51:52.881" v="140" actId="1076"/>
          <ac:spMkLst>
            <pc:docMk/>
            <pc:sldMk cId="1011830728" sldId="298"/>
            <ac:spMk id="4" creationId="{34CDB4FB-CCEA-5740-AAE2-2C78A91203E6}"/>
          </ac:spMkLst>
        </pc:spChg>
        <pc:picChg chg="mod">
          <ac:chgData name="Anders Wikberg" userId="72058f4e-22c7-459b-b413-d3a11f84bf1d" providerId="ADAL" clId="{9FCA1C85-2E9B-CB4A-BFA3-6FC62CD53E1B}" dt="2019-03-12T14:51:48.788" v="138" actId="1076"/>
          <ac:picMkLst>
            <pc:docMk/>
            <pc:sldMk cId="1011830728" sldId="298"/>
            <ac:picMk id="3" creationId="{0EC8DA4A-FECA-1945-A5D2-0462FF314D11}"/>
          </ac:picMkLst>
        </pc:picChg>
        <pc:picChg chg="del">
          <ac:chgData name="Anders Wikberg" userId="72058f4e-22c7-459b-b413-d3a11f84bf1d" providerId="ADAL" clId="{9FCA1C85-2E9B-CB4A-BFA3-6FC62CD53E1B}" dt="2019-03-12T14:46:47.020" v="58" actId="478"/>
          <ac:picMkLst>
            <pc:docMk/>
            <pc:sldMk cId="1011830728" sldId="298"/>
            <ac:picMk id="5" creationId="{3479D9D3-2AC0-A64F-8976-3B24D39CB3BD}"/>
          </ac:picMkLst>
        </pc:picChg>
        <pc:picChg chg="add">
          <ac:chgData name="Anders Wikberg" userId="72058f4e-22c7-459b-b413-d3a11f84bf1d" providerId="ADAL" clId="{9FCA1C85-2E9B-CB4A-BFA3-6FC62CD53E1B}" dt="2019-03-12T14:51:41.071" v="137"/>
          <ac:picMkLst>
            <pc:docMk/>
            <pc:sldMk cId="1011830728" sldId="298"/>
            <ac:picMk id="6" creationId="{BA470802-E7AC-1F4E-9C8A-D6C4341F0DE1}"/>
          </ac:picMkLst>
        </pc:picChg>
      </pc:sldChg>
      <pc:sldChg chg="addSp delSp modSp">
        <pc:chgData name="Anders Wikberg" userId="72058f4e-22c7-459b-b413-d3a11f84bf1d" providerId="ADAL" clId="{9FCA1C85-2E9B-CB4A-BFA3-6FC62CD53E1B}" dt="2019-03-12T14:54:26.290" v="166" actId="732"/>
        <pc:sldMkLst>
          <pc:docMk/>
          <pc:sldMk cId="2215151315" sldId="306"/>
        </pc:sldMkLst>
        <pc:picChg chg="add">
          <ac:chgData name="Anders Wikberg" userId="72058f4e-22c7-459b-b413-d3a11f84bf1d" providerId="ADAL" clId="{9FCA1C85-2E9B-CB4A-BFA3-6FC62CD53E1B}" dt="2019-03-12T14:52:58.260" v="147"/>
          <ac:picMkLst>
            <pc:docMk/>
            <pc:sldMk cId="2215151315" sldId="306"/>
            <ac:picMk id="4" creationId="{1E49C71E-8A26-D847-95C3-DF6AAC865343}"/>
          </ac:picMkLst>
        </pc:picChg>
        <pc:picChg chg="del">
          <ac:chgData name="Anders Wikberg" userId="72058f4e-22c7-459b-b413-d3a11f84bf1d" providerId="ADAL" clId="{9FCA1C85-2E9B-CB4A-BFA3-6FC62CD53E1B}" dt="2019-03-12T14:46:59.952" v="62" actId="478"/>
          <ac:picMkLst>
            <pc:docMk/>
            <pc:sldMk cId="2215151315" sldId="306"/>
            <ac:picMk id="5" creationId="{D6453392-06C6-244C-89F1-324A826E45B1}"/>
          </ac:picMkLst>
        </pc:picChg>
        <pc:picChg chg="mod modCrop">
          <ac:chgData name="Anders Wikberg" userId="72058f4e-22c7-459b-b413-d3a11f84bf1d" providerId="ADAL" clId="{9FCA1C85-2E9B-CB4A-BFA3-6FC62CD53E1B}" dt="2019-03-12T14:54:26.290" v="166" actId="732"/>
          <ac:picMkLst>
            <pc:docMk/>
            <pc:sldMk cId="2215151315" sldId="306"/>
            <ac:picMk id="6" creationId="{A6CEDFE7-4A3B-D944-93E4-0034C498016A}"/>
          </ac:picMkLst>
        </pc:picChg>
        <pc:picChg chg="add del mod">
          <ac:chgData name="Anders Wikberg" userId="72058f4e-22c7-459b-b413-d3a11f84bf1d" providerId="ADAL" clId="{9FCA1C85-2E9B-CB4A-BFA3-6FC62CD53E1B}" dt="2019-03-12T14:53:08.055" v="150" actId="478"/>
          <ac:picMkLst>
            <pc:docMk/>
            <pc:sldMk cId="2215151315" sldId="306"/>
            <ac:picMk id="7" creationId="{20741F56-EDAD-DC47-84EA-687284A084FF}"/>
          </ac:picMkLst>
        </pc:picChg>
        <pc:picChg chg="add del mod">
          <ac:chgData name="Anders Wikberg" userId="72058f4e-22c7-459b-b413-d3a11f84bf1d" providerId="ADAL" clId="{9FCA1C85-2E9B-CB4A-BFA3-6FC62CD53E1B}" dt="2019-03-12T14:53:15.987" v="153" actId="478"/>
          <ac:picMkLst>
            <pc:docMk/>
            <pc:sldMk cId="2215151315" sldId="306"/>
            <ac:picMk id="8" creationId="{91D053E2-039F-084A-88BB-DFDBE271D6CE}"/>
          </ac:picMkLst>
        </pc:picChg>
      </pc:sldChg>
      <pc:sldChg chg="addSp delSp modSp">
        <pc:chgData name="Anders Wikberg" userId="72058f4e-22c7-459b-b413-d3a11f84bf1d" providerId="ADAL" clId="{9FCA1C85-2E9B-CB4A-BFA3-6FC62CD53E1B}" dt="2019-03-12T14:45:22.436" v="41" actId="1076"/>
        <pc:sldMkLst>
          <pc:docMk/>
          <pc:sldMk cId="767352880" sldId="307"/>
        </pc:sldMkLst>
        <pc:picChg chg="mod">
          <ac:chgData name="Anders Wikberg" userId="72058f4e-22c7-459b-b413-d3a11f84bf1d" providerId="ADAL" clId="{9FCA1C85-2E9B-CB4A-BFA3-6FC62CD53E1B}" dt="2019-03-12T14:44:48.382" v="35" actId="14100"/>
          <ac:picMkLst>
            <pc:docMk/>
            <pc:sldMk cId="767352880" sldId="307"/>
            <ac:picMk id="4" creationId="{00000000-0000-0000-0000-000000000000}"/>
          </ac:picMkLst>
        </pc:picChg>
        <pc:picChg chg="mod modCrop">
          <ac:chgData name="Anders Wikberg" userId="72058f4e-22c7-459b-b413-d3a11f84bf1d" providerId="ADAL" clId="{9FCA1C85-2E9B-CB4A-BFA3-6FC62CD53E1B}" dt="2019-03-12T14:45:22.436" v="41" actId="1076"/>
          <ac:picMkLst>
            <pc:docMk/>
            <pc:sldMk cId="767352880" sldId="307"/>
            <ac:picMk id="5" creationId="{75516210-A8AB-1940-B1BA-FDEA7752011E}"/>
          </ac:picMkLst>
        </pc:picChg>
        <pc:picChg chg="del">
          <ac:chgData name="Anders Wikberg" userId="72058f4e-22c7-459b-b413-d3a11f84bf1d" providerId="ADAL" clId="{9FCA1C85-2E9B-CB4A-BFA3-6FC62CD53E1B}" dt="2019-03-12T14:41:42.688" v="0" actId="478"/>
          <ac:picMkLst>
            <pc:docMk/>
            <pc:sldMk cId="767352880" sldId="307"/>
            <ac:picMk id="6" creationId="{47000DEA-7F3B-734B-921C-8F4679E0B76A}"/>
          </ac:picMkLst>
        </pc:picChg>
        <pc:picChg chg="add">
          <ac:chgData name="Anders Wikberg" userId="72058f4e-22c7-459b-b413-d3a11f84bf1d" providerId="ADAL" clId="{9FCA1C85-2E9B-CB4A-BFA3-6FC62CD53E1B}" dt="2019-03-12T14:41:44.121" v="1"/>
          <ac:picMkLst>
            <pc:docMk/>
            <pc:sldMk cId="767352880" sldId="307"/>
            <ac:picMk id="7" creationId="{79716F72-523A-5849-A64C-CBC4CD6A1319}"/>
          </ac:picMkLst>
        </pc:picChg>
      </pc:sldChg>
      <pc:sldChg chg="addSp delSp">
        <pc:chgData name="Anders Wikberg" userId="72058f4e-22c7-459b-b413-d3a11f84bf1d" providerId="ADAL" clId="{9FCA1C85-2E9B-CB4A-BFA3-6FC62CD53E1B}" dt="2019-03-12T14:47:44.692" v="70"/>
        <pc:sldMkLst>
          <pc:docMk/>
          <pc:sldMk cId="4143989071" sldId="308"/>
        </pc:sldMkLst>
        <pc:picChg chg="add">
          <ac:chgData name="Anders Wikberg" userId="72058f4e-22c7-459b-b413-d3a11f84bf1d" providerId="ADAL" clId="{9FCA1C85-2E9B-CB4A-BFA3-6FC62CD53E1B}" dt="2019-03-12T14:47:44.692" v="70"/>
          <ac:picMkLst>
            <pc:docMk/>
            <pc:sldMk cId="4143989071" sldId="308"/>
            <ac:picMk id="4" creationId="{563B697A-B0B7-2C4A-9BF4-687D7BF6A855}"/>
          </ac:picMkLst>
        </pc:picChg>
        <pc:picChg chg="del">
          <ac:chgData name="Anders Wikberg" userId="72058f4e-22c7-459b-b413-d3a11f84bf1d" providerId="ADAL" clId="{9FCA1C85-2E9B-CB4A-BFA3-6FC62CD53E1B}" dt="2019-03-12T14:47:44.029" v="69" actId="478"/>
          <ac:picMkLst>
            <pc:docMk/>
            <pc:sldMk cId="4143989071" sldId="308"/>
            <ac:picMk id="5" creationId="{7354B181-9843-7C4E-9DFE-4B3C892F9639}"/>
          </ac:picMkLst>
        </pc:picChg>
      </pc:sldChg>
      <pc:sldChg chg="addSp delSp">
        <pc:chgData name="Anders Wikberg" userId="72058f4e-22c7-459b-b413-d3a11f84bf1d" providerId="ADAL" clId="{9FCA1C85-2E9B-CB4A-BFA3-6FC62CD53E1B}" dt="2019-03-12T14:47:47.512" v="71"/>
        <pc:sldMkLst>
          <pc:docMk/>
          <pc:sldMk cId="4007351874" sldId="309"/>
        </pc:sldMkLst>
        <pc:picChg chg="add">
          <ac:chgData name="Anders Wikberg" userId="72058f4e-22c7-459b-b413-d3a11f84bf1d" providerId="ADAL" clId="{9FCA1C85-2E9B-CB4A-BFA3-6FC62CD53E1B}" dt="2019-03-12T14:47:47.512" v="71"/>
          <ac:picMkLst>
            <pc:docMk/>
            <pc:sldMk cId="4007351874" sldId="309"/>
            <ac:picMk id="4" creationId="{52EF1880-6B1C-5046-9685-DCAEDC02EDF9}"/>
          </ac:picMkLst>
        </pc:picChg>
        <pc:picChg chg="del">
          <ac:chgData name="Anders Wikberg" userId="72058f4e-22c7-459b-b413-d3a11f84bf1d" providerId="ADAL" clId="{9FCA1C85-2E9B-CB4A-BFA3-6FC62CD53E1B}" dt="2019-03-12T14:45:57.929" v="43" actId="478"/>
          <ac:picMkLst>
            <pc:docMk/>
            <pc:sldMk cId="4007351874" sldId="309"/>
            <ac:picMk id="5" creationId="{5ADBDF29-9958-8345-9185-DF8BBB29BF94}"/>
          </ac:picMkLst>
        </pc:picChg>
      </pc:sldChg>
      <pc:sldChg chg="addSp delSp modSp setBg">
        <pc:chgData name="Anders Wikberg" userId="72058f4e-22c7-459b-b413-d3a11f84bf1d" providerId="ADAL" clId="{9FCA1C85-2E9B-CB4A-BFA3-6FC62CD53E1B}" dt="2019-03-13T12:37:29.210" v="344"/>
        <pc:sldMkLst>
          <pc:docMk/>
          <pc:sldMk cId="3038327220" sldId="310"/>
        </pc:sldMkLst>
        <pc:picChg chg="add">
          <ac:chgData name="Anders Wikberg" userId="72058f4e-22c7-459b-b413-d3a11f84bf1d" providerId="ADAL" clId="{9FCA1C85-2E9B-CB4A-BFA3-6FC62CD53E1B}" dt="2019-03-12T14:47:53.407" v="72"/>
          <ac:picMkLst>
            <pc:docMk/>
            <pc:sldMk cId="3038327220" sldId="310"/>
            <ac:picMk id="4" creationId="{2E3CBB28-B98F-A447-A45D-AD22331DF8C0}"/>
          </ac:picMkLst>
        </pc:picChg>
        <pc:picChg chg="del">
          <ac:chgData name="Anders Wikberg" userId="72058f4e-22c7-459b-b413-d3a11f84bf1d" providerId="ADAL" clId="{9FCA1C85-2E9B-CB4A-BFA3-6FC62CD53E1B}" dt="2019-03-12T14:45:59.725" v="44" actId="478"/>
          <ac:picMkLst>
            <pc:docMk/>
            <pc:sldMk cId="3038327220" sldId="310"/>
            <ac:picMk id="5" creationId="{C0DDA92B-A2F9-084C-80D2-265D92520C8F}"/>
          </ac:picMkLst>
        </pc:picChg>
        <pc:picChg chg="mod">
          <ac:chgData name="Anders Wikberg" userId="72058f4e-22c7-459b-b413-d3a11f84bf1d" providerId="ADAL" clId="{9FCA1C85-2E9B-CB4A-BFA3-6FC62CD53E1B}" dt="2019-03-13T12:37:24.592" v="343" actId="14100"/>
          <ac:picMkLst>
            <pc:docMk/>
            <pc:sldMk cId="3038327220" sldId="310"/>
            <ac:picMk id="4098" creationId="{00000000-0000-0000-0000-000000000000}"/>
          </ac:picMkLst>
        </pc:picChg>
      </pc:sldChg>
      <pc:sldChg chg="addSp delSp modSp">
        <pc:chgData name="Anders Wikberg" userId="72058f4e-22c7-459b-b413-d3a11f84bf1d" providerId="ADAL" clId="{9FCA1C85-2E9B-CB4A-BFA3-6FC62CD53E1B}" dt="2019-03-12T14:48:08.488" v="76" actId="1076"/>
        <pc:sldMkLst>
          <pc:docMk/>
          <pc:sldMk cId="2066228764" sldId="311"/>
        </pc:sldMkLst>
        <pc:picChg chg="add">
          <ac:chgData name="Anders Wikberg" userId="72058f4e-22c7-459b-b413-d3a11f84bf1d" providerId="ADAL" clId="{9FCA1C85-2E9B-CB4A-BFA3-6FC62CD53E1B}" dt="2019-03-12T14:47:57.978" v="73"/>
          <ac:picMkLst>
            <pc:docMk/>
            <pc:sldMk cId="2066228764" sldId="311"/>
            <ac:picMk id="4" creationId="{4E255E9B-150D-5542-9771-C0C8ED9FFBB0}"/>
          </ac:picMkLst>
        </pc:picChg>
        <pc:picChg chg="del">
          <ac:chgData name="Anders Wikberg" userId="72058f4e-22c7-459b-b413-d3a11f84bf1d" providerId="ADAL" clId="{9FCA1C85-2E9B-CB4A-BFA3-6FC62CD53E1B}" dt="2019-03-12T14:46:05.654" v="45" actId="478"/>
          <ac:picMkLst>
            <pc:docMk/>
            <pc:sldMk cId="2066228764" sldId="311"/>
            <ac:picMk id="5" creationId="{68BBE570-177C-234E-B9B3-EA59C0D128EB}"/>
          </ac:picMkLst>
        </pc:picChg>
        <pc:picChg chg="mod">
          <ac:chgData name="Anders Wikberg" userId="72058f4e-22c7-459b-b413-d3a11f84bf1d" providerId="ADAL" clId="{9FCA1C85-2E9B-CB4A-BFA3-6FC62CD53E1B}" dt="2019-03-12T14:48:08.488" v="76" actId="1076"/>
          <ac:picMkLst>
            <pc:docMk/>
            <pc:sldMk cId="2066228764" sldId="311"/>
            <ac:picMk id="5122" creationId="{00000000-0000-0000-0000-000000000000}"/>
          </ac:picMkLst>
        </pc:picChg>
      </pc:sldChg>
      <pc:sldChg chg="addSp delSp modSp">
        <pc:chgData name="Anders Wikberg" userId="72058f4e-22c7-459b-b413-d3a11f84bf1d" providerId="ADAL" clId="{9FCA1C85-2E9B-CB4A-BFA3-6FC62CD53E1B}" dt="2019-03-12T14:48:26.960" v="83" actId="1076"/>
        <pc:sldMkLst>
          <pc:docMk/>
          <pc:sldMk cId="842612339" sldId="312"/>
        </pc:sldMkLst>
        <pc:picChg chg="add">
          <ac:chgData name="Anders Wikberg" userId="72058f4e-22c7-459b-b413-d3a11f84bf1d" providerId="ADAL" clId="{9FCA1C85-2E9B-CB4A-BFA3-6FC62CD53E1B}" dt="2019-03-12T14:48:13.270" v="77"/>
          <ac:picMkLst>
            <pc:docMk/>
            <pc:sldMk cId="842612339" sldId="312"/>
            <ac:picMk id="4" creationId="{2F4C3191-75F9-B640-8D1C-962BFAC36D1E}"/>
          </ac:picMkLst>
        </pc:picChg>
        <pc:picChg chg="del">
          <ac:chgData name="Anders Wikberg" userId="72058f4e-22c7-459b-b413-d3a11f84bf1d" providerId="ADAL" clId="{9FCA1C85-2E9B-CB4A-BFA3-6FC62CD53E1B}" dt="2019-03-12T14:46:10.312" v="46" actId="478"/>
          <ac:picMkLst>
            <pc:docMk/>
            <pc:sldMk cId="842612339" sldId="312"/>
            <ac:picMk id="5" creationId="{04335D3E-B7A3-8847-91F4-047EBFB008CE}"/>
          </ac:picMkLst>
        </pc:picChg>
        <pc:picChg chg="mod">
          <ac:chgData name="Anders Wikberg" userId="72058f4e-22c7-459b-b413-d3a11f84bf1d" providerId="ADAL" clId="{9FCA1C85-2E9B-CB4A-BFA3-6FC62CD53E1B}" dt="2019-03-12T14:48:26.960" v="83" actId="1076"/>
          <ac:picMkLst>
            <pc:docMk/>
            <pc:sldMk cId="842612339" sldId="312"/>
            <ac:picMk id="6146" creationId="{00000000-0000-0000-0000-000000000000}"/>
          </ac:picMkLst>
        </pc:picChg>
      </pc:sldChg>
      <pc:sldChg chg="addSp delSp">
        <pc:chgData name="Anders Wikberg" userId="72058f4e-22c7-459b-b413-d3a11f84bf1d" providerId="ADAL" clId="{9FCA1C85-2E9B-CB4A-BFA3-6FC62CD53E1B}" dt="2019-03-12T14:48:31.335" v="84"/>
        <pc:sldMkLst>
          <pc:docMk/>
          <pc:sldMk cId="1125875306" sldId="313"/>
        </pc:sldMkLst>
        <pc:picChg chg="add">
          <ac:chgData name="Anders Wikberg" userId="72058f4e-22c7-459b-b413-d3a11f84bf1d" providerId="ADAL" clId="{9FCA1C85-2E9B-CB4A-BFA3-6FC62CD53E1B}" dt="2019-03-12T14:48:31.335" v="84"/>
          <ac:picMkLst>
            <pc:docMk/>
            <pc:sldMk cId="1125875306" sldId="313"/>
            <ac:picMk id="4" creationId="{6E176A49-B0E7-BE42-9009-F4E7B7DD8F74}"/>
          </ac:picMkLst>
        </pc:picChg>
        <pc:picChg chg="del">
          <ac:chgData name="Anders Wikberg" userId="72058f4e-22c7-459b-b413-d3a11f84bf1d" providerId="ADAL" clId="{9FCA1C85-2E9B-CB4A-BFA3-6FC62CD53E1B}" dt="2019-03-12T14:46:13.878" v="47" actId="478"/>
          <ac:picMkLst>
            <pc:docMk/>
            <pc:sldMk cId="1125875306" sldId="313"/>
            <ac:picMk id="5" creationId="{C5D5AD65-05B8-A645-9FDA-ED1381B31692}"/>
          </ac:picMkLst>
        </pc:picChg>
      </pc:sldChg>
      <pc:sldChg chg="addSp delSp modSp">
        <pc:chgData name="Anders Wikberg" userId="72058f4e-22c7-459b-b413-d3a11f84bf1d" providerId="ADAL" clId="{9FCA1C85-2E9B-CB4A-BFA3-6FC62CD53E1B}" dt="2019-03-12T14:49:25.013" v="101" actId="1076"/>
        <pc:sldMkLst>
          <pc:docMk/>
          <pc:sldMk cId="2935640434" sldId="314"/>
        </pc:sldMkLst>
        <pc:picChg chg="del">
          <ac:chgData name="Anders Wikberg" userId="72058f4e-22c7-459b-b413-d3a11f84bf1d" providerId="ADAL" clId="{9FCA1C85-2E9B-CB4A-BFA3-6FC62CD53E1B}" dt="2019-03-12T14:46:16.799" v="48" actId="478"/>
          <ac:picMkLst>
            <pc:docMk/>
            <pc:sldMk cId="2935640434" sldId="314"/>
            <ac:picMk id="4" creationId="{68E33F70-05C2-4048-93E5-C1ED3D21530A}"/>
          </ac:picMkLst>
        </pc:picChg>
        <pc:picChg chg="add">
          <ac:chgData name="Anders Wikberg" userId="72058f4e-22c7-459b-b413-d3a11f84bf1d" providerId="ADAL" clId="{9FCA1C85-2E9B-CB4A-BFA3-6FC62CD53E1B}" dt="2019-03-12T14:48:35.673" v="85"/>
          <ac:picMkLst>
            <pc:docMk/>
            <pc:sldMk cId="2935640434" sldId="314"/>
            <ac:picMk id="5" creationId="{3B13C42A-D917-B04F-9CAA-A53AE6034958}"/>
          </ac:picMkLst>
        </pc:picChg>
        <pc:picChg chg="mod">
          <ac:chgData name="Anders Wikberg" userId="72058f4e-22c7-459b-b413-d3a11f84bf1d" providerId="ADAL" clId="{9FCA1C85-2E9B-CB4A-BFA3-6FC62CD53E1B}" dt="2019-03-12T14:49:25.013" v="101" actId="1076"/>
          <ac:picMkLst>
            <pc:docMk/>
            <pc:sldMk cId="2935640434" sldId="314"/>
            <ac:picMk id="8194" creationId="{00000000-0000-0000-0000-000000000000}"/>
          </ac:picMkLst>
        </pc:picChg>
      </pc:sldChg>
      <pc:sldChg chg="addSp delSp modSp">
        <pc:chgData name="Anders Wikberg" userId="72058f4e-22c7-459b-b413-d3a11f84bf1d" providerId="ADAL" clId="{9FCA1C85-2E9B-CB4A-BFA3-6FC62CD53E1B}" dt="2019-03-12T14:49:20.060" v="99" actId="1076"/>
        <pc:sldMkLst>
          <pc:docMk/>
          <pc:sldMk cId="524284446" sldId="315"/>
        </pc:sldMkLst>
        <pc:picChg chg="del">
          <ac:chgData name="Anders Wikberg" userId="72058f4e-22c7-459b-b413-d3a11f84bf1d" providerId="ADAL" clId="{9FCA1C85-2E9B-CB4A-BFA3-6FC62CD53E1B}" dt="2019-03-12T14:46:20.847" v="49" actId="478"/>
          <ac:picMkLst>
            <pc:docMk/>
            <pc:sldMk cId="524284446" sldId="315"/>
            <ac:picMk id="4" creationId="{B2D2CC86-7EF1-8F4C-85C6-FAF9A9926723}"/>
          </ac:picMkLst>
        </pc:picChg>
        <pc:picChg chg="add">
          <ac:chgData name="Anders Wikberg" userId="72058f4e-22c7-459b-b413-d3a11f84bf1d" providerId="ADAL" clId="{9FCA1C85-2E9B-CB4A-BFA3-6FC62CD53E1B}" dt="2019-03-12T14:48:48.806" v="89"/>
          <ac:picMkLst>
            <pc:docMk/>
            <pc:sldMk cId="524284446" sldId="315"/>
            <ac:picMk id="5" creationId="{E57540F4-AF78-304A-B422-DB7D05F49B1A}"/>
          </ac:picMkLst>
        </pc:picChg>
        <pc:picChg chg="mod">
          <ac:chgData name="Anders Wikberg" userId="72058f4e-22c7-459b-b413-d3a11f84bf1d" providerId="ADAL" clId="{9FCA1C85-2E9B-CB4A-BFA3-6FC62CD53E1B}" dt="2019-03-12T14:49:20.060" v="99" actId="1076"/>
          <ac:picMkLst>
            <pc:docMk/>
            <pc:sldMk cId="524284446" sldId="315"/>
            <ac:picMk id="9218" creationId="{00000000-0000-0000-0000-000000000000}"/>
          </ac:picMkLst>
        </pc:picChg>
      </pc:sldChg>
      <pc:sldChg chg="addSp delSp modSp">
        <pc:chgData name="Anders Wikberg" userId="72058f4e-22c7-459b-b413-d3a11f84bf1d" providerId="ADAL" clId="{9FCA1C85-2E9B-CB4A-BFA3-6FC62CD53E1B}" dt="2019-03-12T14:49:08.912" v="97" actId="14100"/>
        <pc:sldMkLst>
          <pc:docMk/>
          <pc:sldMk cId="4186280743" sldId="316"/>
        </pc:sldMkLst>
        <pc:picChg chg="del">
          <ac:chgData name="Anders Wikberg" userId="72058f4e-22c7-459b-b413-d3a11f84bf1d" providerId="ADAL" clId="{9FCA1C85-2E9B-CB4A-BFA3-6FC62CD53E1B}" dt="2019-03-12T14:46:22.768" v="50" actId="478"/>
          <ac:picMkLst>
            <pc:docMk/>
            <pc:sldMk cId="4186280743" sldId="316"/>
            <ac:picMk id="4" creationId="{74225D82-CDF6-0144-ACE8-9D6626CB1E8E}"/>
          </ac:picMkLst>
        </pc:picChg>
        <pc:picChg chg="add">
          <ac:chgData name="Anders Wikberg" userId="72058f4e-22c7-459b-b413-d3a11f84bf1d" providerId="ADAL" clId="{9FCA1C85-2E9B-CB4A-BFA3-6FC62CD53E1B}" dt="2019-03-12T14:49:00.930" v="95"/>
          <ac:picMkLst>
            <pc:docMk/>
            <pc:sldMk cId="4186280743" sldId="316"/>
            <ac:picMk id="5" creationId="{8935DE53-49EF-D240-AD55-F7C977960225}"/>
          </ac:picMkLst>
        </pc:picChg>
        <pc:picChg chg="mod">
          <ac:chgData name="Anders Wikberg" userId="72058f4e-22c7-459b-b413-d3a11f84bf1d" providerId="ADAL" clId="{9FCA1C85-2E9B-CB4A-BFA3-6FC62CD53E1B}" dt="2019-03-12T14:49:08.912" v="97" actId="14100"/>
          <ac:picMkLst>
            <pc:docMk/>
            <pc:sldMk cId="4186280743" sldId="316"/>
            <ac:picMk id="10242" creationId="{00000000-0000-0000-0000-000000000000}"/>
          </ac:picMkLst>
        </pc:picChg>
      </pc:sldChg>
      <pc:sldChg chg="addSp delSp modSp">
        <pc:chgData name="Anders Wikberg" userId="72058f4e-22c7-459b-b413-d3a11f84bf1d" providerId="ADAL" clId="{9FCA1C85-2E9B-CB4A-BFA3-6FC62CD53E1B}" dt="2019-03-12T14:49:42.167" v="106" actId="1076"/>
        <pc:sldMkLst>
          <pc:docMk/>
          <pc:sldMk cId="3540868518" sldId="317"/>
        </pc:sldMkLst>
        <pc:picChg chg="del">
          <ac:chgData name="Anders Wikberg" userId="72058f4e-22c7-459b-b413-d3a11f84bf1d" providerId="ADAL" clId="{9FCA1C85-2E9B-CB4A-BFA3-6FC62CD53E1B}" dt="2019-03-12T14:46:26.409" v="51" actId="478"/>
          <ac:picMkLst>
            <pc:docMk/>
            <pc:sldMk cId="3540868518" sldId="317"/>
            <ac:picMk id="4" creationId="{7F47E597-87AC-9548-B5BC-92166C2CF061}"/>
          </ac:picMkLst>
        </pc:picChg>
        <pc:picChg chg="add">
          <ac:chgData name="Anders Wikberg" userId="72058f4e-22c7-459b-b413-d3a11f84bf1d" providerId="ADAL" clId="{9FCA1C85-2E9B-CB4A-BFA3-6FC62CD53E1B}" dt="2019-03-12T14:49:34.658" v="103"/>
          <ac:picMkLst>
            <pc:docMk/>
            <pc:sldMk cId="3540868518" sldId="317"/>
            <ac:picMk id="5" creationId="{C9AFB88B-E741-2646-BF52-94EDDD2ECAAA}"/>
          </ac:picMkLst>
        </pc:picChg>
        <pc:picChg chg="mod">
          <ac:chgData name="Anders Wikberg" userId="72058f4e-22c7-459b-b413-d3a11f84bf1d" providerId="ADAL" clId="{9FCA1C85-2E9B-CB4A-BFA3-6FC62CD53E1B}" dt="2019-03-12T14:49:42.167" v="106" actId="1076"/>
          <ac:picMkLst>
            <pc:docMk/>
            <pc:sldMk cId="3540868518" sldId="317"/>
            <ac:picMk id="11266" creationId="{00000000-0000-0000-0000-000000000000}"/>
          </ac:picMkLst>
        </pc:picChg>
      </pc:sldChg>
      <pc:sldChg chg="addSp delSp modSp">
        <pc:chgData name="Anders Wikberg" userId="72058f4e-22c7-459b-b413-d3a11f84bf1d" providerId="ADAL" clId="{9FCA1C85-2E9B-CB4A-BFA3-6FC62CD53E1B}" dt="2019-03-12T16:05:30.007" v="269" actId="1076"/>
        <pc:sldMkLst>
          <pc:docMk/>
          <pc:sldMk cId="2101422635" sldId="318"/>
        </pc:sldMkLst>
        <pc:picChg chg="add del mod">
          <ac:chgData name="Anders Wikberg" userId="72058f4e-22c7-459b-b413-d3a11f84bf1d" providerId="ADAL" clId="{9FCA1C85-2E9B-CB4A-BFA3-6FC62CD53E1B}" dt="2019-03-12T16:03:08.524" v="180" actId="478"/>
          <ac:picMkLst>
            <pc:docMk/>
            <pc:sldMk cId="2101422635" sldId="318"/>
            <ac:picMk id="3" creationId="{E85E09D7-91D0-144F-AD2C-D0C069A38F4F}"/>
          </ac:picMkLst>
        </pc:picChg>
        <pc:picChg chg="add">
          <ac:chgData name="Anders Wikberg" userId="72058f4e-22c7-459b-b413-d3a11f84bf1d" providerId="ADAL" clId="{9FCA1C85-2E9B-CB4A-BFA3-6FC62CD53E1B}" dt="2019-03-12T14:49:47.302" v="107"/>
          <ac:picMkLst>
            <pc:docMk/>
            <pc:sldMk cId="2101422635" sldId="318"/>
            <ac:picMk id="4" creationId="{7901883B-9814-B94A-AAEA-39F11DF63859}"/>
          </ac:picMkLst>
        </pc:picChg>
        <pc:picChg chg="del">
          <ac:chgData name="Anders Wikberg" userId="72058f4e-22c7-459b-b413-d3a11f84bf1d" providerId="ADAL" clId="{9FCA1C85-2E9B-CB4A-BFA3-6FC62CD53E1B}" dt="2019-03-12T14:46:32.816" v="52" actId="478"/>
          <ac:picMkLst>
            <pc:docMk/>
            <pc:sldMk cId="2101422635" sldId="318"/>
            <ac:picMk id="5" creationId="{51723833-CB1A-1D4E-845E-A438337128D8}"/>
          </ac:picMkLst>
        </pc:picChg>
        <pc:picChg chg="del mod">
          <ac:chgData name="Anders Wikberg" userId="72058f4e-22c7-459b-b413-d3a11f84bf1d" providerId="ADAL" clId="{9FCA1C85-2E9B-CB4A-BFA3-6FC62CD53E1B}" dt="2019-03-12T16:05:24.829" v="267" actId="478"/>
          <ac:picMkLst>
            <pc:docMk/>
            <pc:sldMk cId="2101422635" sldId="318"/>
            <ac:picMk id="6" creationId="{34FE857E-A764-3A48-B623-4E7BAEC0283A}"/>
          </ac:picMkLst>
        </pc:picChg>
        <pc:picChg chg="add del mod">
          <ac:chgData name="Anders Wikberg" userId="72058f4e-22c7-459b-b413-d3a11f84bf1d" providerId="ADAL" clId="{9FCA1C85-2E9B-CB4A-BFA3-6FC62CD53E1B}" dt="2019-03-12T16:03:18.345" v="182" actId="478"/>
          <ac:picMkLst>
            <pc:docMk/>
            <pc:sldMk cId="2101422635" sldId="318"/>
            <ac:picMk id="7" creationId="{ABE254DB-7FB1-7343-B508-97C24027E732}"/>
          </ac:picMkLst>
        </pc:picChg>
        <pc:picChg chg="add mod">
          <ac:chgData name="Anders Wikberg" userId="72058f4e-22c7-459b-b413-d3a11f84bf1d" providerId="ADAL" clId="{9FCA1C85-2E9B-CB4A-BFA3-6FC62CD53E1B}" dt="2019-03-12T16:05:30.007" v="269" actId="1076"/>
          <ac:picMkLst>
            <pc:docMk/>
            <pc:sldMk cId="2101422635" sldId="318"/>
            <ac:picMk id="9" creationId="{2D350992-200E-5140-B545-BB176AEFCD44}"/>
          </ac:picMkLst>
        </pc:picChg>
      </pc:sldChg>
      <pc:sldChg chg="addSp delSp modSp">
        <pc:chgData name="Anders Wikberg" userId="72058f4e-22c7-459b-b413-d3a11f84bf1d" providerId="ADAL" clId="{9FCA1C85-2E9B-CB4A-BFA3-6FC62CD53E1B}" dt="2019-03-12T16:10:09.528" v="329" actId="1076"/>
        <pc:sldMkLst>
          <pc:docMk/>
          <pc:sldMk cId="149757538" sldId="319"/>
        </pc:sldMkLst>
        <pc:picChg chg="add del mod">
          <ac:chgData name="Anders Wikberg" userId="72058f4e-22c7-459b-b413-d3a11f84bf1d" providerId="ADAL" clId="{9FCA1C85-2E9B-CB4A-BFA3-6FC62CD53E1B}" dt="2019-03-12T16:10:06.207" v="328" actId="478"/>
          <ac:picMkLst>
            <pc:docMk/>
            <pc:sldMk cId="149757538" sldId="319"/>
            <ac:picMk id="3" creationId="{6FE6DD30-0E4E-494B-9CAE-EE97C3D28A3D}"/>
          </ac:picMkLst>
        </pc:picChg>
        <pc:picChg chg="add">
          <ac:chgData name="Anders Wikberg" userId="72058f4e-22c7-459b-b413-d3a11f84bf1d" providerId="ADAL" clId="{9FCA1C85-2E9B-CB4A-BFA3-6FC62CD53E1B}" dt="2019-03-12T14:49:57.914" v="110"/>
          <ac:picMkLst>
            <pc:docMk/>
            <pc:sldMk cId="149757538" sldId="319"/>
            <ac:picMk id="4" creationId="{6AFA9E23-1163-0E4A-BAEF-E837F62C6365}"/>
          </ac:picMkLst>
        </pc:picChg>
        <pc:picChg chg="del">
          <ac:chgData name="Anders Wikberg" userId="72058f4e-22c7-459b-b413-d3a11f84bf1d" providerId="ADAL" clId="{9FCA1C85-2E9B-CB4A-BFA3-6FC62CD53E1B}" dt="2019-03-12T14:46:39.139" v="53" actId="478"/>
          <ac:picMkLst>
            <pc:docMk/>
            <pc:sldMk cId="149757538" sldId="319"/>
            <ac:picMk id="5" creationId="{6877B6DE-2813-0B43-AA8C-FDFF33333430}"/>
          </ac:picMkLst>
        </pc:picChg>
        <pc:picChg chg="add mod">
          <ac:chgData name="Anders Wikberg" userId="72058f4e-22c7-459b-b413-d3a11f84bf1d" providerId="ADAL" clId="{9FCA1C85-2E9B-CB4A-BFA3-6FC62CD53E1B}" dt="2019-03-12T16:10:09.528" v="329" actId="1076"/>
          <ac:picMkLst>
            <pc:docMk/>
            <pc:sldMk cId="149757538" sldId="319"/>
            <ac:picMk id="5" creationId="{7D0F2DFA-2D10-F34F-B953-F948DFB0C946}"/>
          </ac:picMkLst>
        </pc:picChg>
      </pc:sldChg>
      <pc:sldChg chg="addSp delSp modSp">
        <pc:chgData name="Anders Wikberg" userId="72058f4e-22c7-459b-b413-d3a11f84bf1d" providerId="ADAL" clId="{9FCA1C85-2E9B-CB4A-BFA3-6FC62CD53E1B}" dt="2019-03-12T14:56:51.585" v="172" actId="1076"/>
        <pc:sldMkLst>
          <pc:docMk/>
          <pc:sldMk cId="2972505029" sldId="320"/>
        </pc:sldMkLst>
        <pc:picChg chg="add">
          <ac:chgData name="Anders Wikberg" userId="72058f4e-22c7-459b-b413-d3a11f84bf1d" providerId="ADAL" clId="{9FCA1C85-2E9B-CB4A-BFA3-6FC62CD53E1B}" dt="2019-03-12T14:50:21.665" v="114"/>
          <ac:picMkLst>
            <pc:docMk/>
            <pc:sldMk cId="2972505029" sldId="320"/>
            <ac:picMk id="4" creationId="{894AAA94-39E1-1741-8404-7AB84A57394A}"/>
          </ac:picMkLst>
        </pc:picChg>
        <pc:picChg chg="del">
          <ac:chgData name="Anders Wikberg" userId="72058f4e-22c7-459b-b413-d3a11f84bf1d" providerId="ADAL" clId="{9FCA1C85-2E9B-CB4A-BFA3-6FC62CD53E1B}" dt="2019-03-12T14:46:40.718" v="54" actId="478"/>
          <ac:picMkLst>
            <pc:docMk/>
            <pc:sldMk cId="2972505029" sldId="320"/>
            <ac:picMk id="5" creationId="{E242FD8D-878F-9040-B74F-8D6CB992C065}"/>
          </ac:picMkLst>
        </pc:picChg>
        <pc:picChg chg="mod">
          <ac:chgData name="Anders Wikberg" userId="72058f4e-22c7-459b-b413-d3a11f84bf1d" providerId="ADAL" clId="{9FCA1C85-2E9B-CB4A-BFA3-6FC62CD53E1B}" dt="2019-03-12T14:56:51.585" v="172" actId="1076"/>
          <ac:picMkLst>
            <pc:docMk/>
            <pc:sldMk cId="2972505029" sldId="320"/>
            <ac:picMk id="14339" creationId="{00000000-0000-0000-0000-000000000000}"/>
          </ac:picMkLst>
        </pc:picChg>
      </pc:sldChg>
      <pc:sldChg chg="addSp delSp modSp ord">
        <pc:chgData name="Anders Wikberg" userId="72058f4e-22c7-459b-b413-d3a11f84bf1d" providerId="ADAL" clId="{9FCA1C85-2E9B-CB4A-BFA3-6FC62CD53E1B}" dt="2019-03-12T14:50:57.328" v="127" actId="1076"/>
        <pc:sldMkLst>
          <pc:docMk/>
          <pc:sldMk cId="2095275948" sldId="321"/>
        </pc:sldMkLst>
        <pc:picChg chg="add">
          <ac:chgData name="Anders Wikberg" userId="72058f4e-22c7-459b-b413-d3a11f84bf1d" providerId="ADAL" clId="{9FCA1C85-2E9B-CB4A-BFA3-6FC62CD53E1B}" dt="2019-03-12T14:50:30.835" v="118"/>
          <ac:picMkLst>
            <pc:docMk/>
            <pc:sldMk cId="2095275948" sldId="321"/>
            <ac:picMk id="4" creationId="{10237C06-4A8C-D741-B329-058AE92747B7}"/>
          </ac:picMkLst>
        </pc:picChg>
        <pc:picChg chg="del">
          <ac:chgData name="Anders Wikberg" userId="72058f4e-22c7-459b-b413-d3a11f84bf1d" providerId="ADAL" clId="{9FCA1C85-2E9B-CB4A-BFA3-6FC62CD53E1B}" dt="2019-03-12T14:46:42.459" v="56" actId="478"/>
          <ac:picMkLst>
            <pc:docMk/>
            <pc:sldMk cId="2095275948" sldId="321"/>
            <ac:picMk id="5" creationId="{D40EB7C3-BE9F-3046-B080-119B2CEAF326}"/>
          </ac:picMkLst>
        </pc:picChg>
        <pc:picChg chg="mod modCrop">
          <ac:chgData name="Anders Wikberg" userId="72058f4e-22c7-459b-b413-d3a11f84bf1d" providerId="ADAL" clId="{9FCA1C85-2E9B-CB4A-BFA3-6FC62CD53E1B}" dt="2019-03-12T14:50:57.328" v="127" actId="1076"/>
          <ac:picMkLst>
            <pc:docMk/>
            <pc:sldMk cId="2095275948" sldId="321"/>
            <ac:picMk id="15362"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400ABC-F288-4E73-9EA2-0BCB9EB9F538}" type="datetimeFigureOut">
              <a:rPr lang="sv-SE" smtClean="0"/>
              <a:t>2019-03-13</a:t>
            </a:fld>
            <a:endParaRPr lang="sv-SE"/>
          </a:p>
        </p:txBody>
      </p:sp>
      <p:sp>
        <p:nvSpPr>
          <p:cNvPr id="4" name="Platshållare för sidfo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0D7CE1-0A8E-4B46-91C5-F2F3FAA6C3B2}" type="slidenum">
              <a:rPr lang="sv-SE" smtClean="0"/>
              <a:t>‹#›</a:t>
            </a:fld>
            <a:endParaRPr lang="sv-SE"/>
          </a:p>
        </p:txBody>
      </p:sp>
    </p:spTree>
    <p:extLst>
      <p:ext uri="{BB962C8B-B14F-4D97-AF65-F5344CB8AC3E}">
        <p14:creationId xmlns:p14="http://schemas.microsoft.com/office/powerpoint/2010/main" val="519820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49727-55DB-4502-8821-5512B8DA44C7}" type="datetimeFigureOut">
              <a:rPr lang="sv-SE" smtClean="0"/>
              <a:t>2019-03-13</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dirty="0"/>
              <a:t>Klicka här för att ändra format på bakgrundstexten</a:t>
            </a:r>
          </a:p>
          <a:p>
            <a:pPr lvl="1"/>
            <a:r>
              <a:rPr lang="sv-SE" dirty="0"/>
              <a:t>Nivå </a:t>
            </a:r>
            <a:r>
              <a:rPr lang="sv-SE" dirty="0" err="1"/>
              <a:t>tvåxxxxxxxxx</a:t>
            </a:r>
            <a:endParaRPr lang="sv-SE" dirty="0"/>
          </a:p>
          <a:p>
            <a:pPr lvl="2"/>
            <a:r>
              <a:rPr lang="sv-SE" dirty="0"/>
              <a:t>Nivå </a:t>
            </a:r>
            <a:r>
              <a:rPr lang="sv-SE"/>
              <a:t>trexxxxxxxxxxxx</a:t>
            </a:r>
            <a:endParaRPr lang="sv-SE" dirty="0"/>
          </a:p>
          <a:p>
            <a:pPr lvl="3"/>
            <a:r>
              <a:rPr lang="sv-SE" dirty="0"/>
              <a:t>Nivå fyra</a:t>
            </a:r>
          </a:p>
          <a:p>
            <a:pPr lvl="4"/>
            <a:r>
              <a:rPr lang="sv-SE" dirty="0"/>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F634BE-FDF3-43A0-9C98-DAD22BFA120C}" type="slidenum">
              <a:rPr lang="sv-SE" smtClean="0"/>
              <a:t>‹#›</a:t>
            </a:fld>
            <a:endParaRPr lang="sv-SE"/>
          </a:p>
        </p:txBody>
      </p:sp>
    </p:spTree>
    <p:extLst>
      <p:ext uri="{BB962C8B-B14F-4D97-AF65-F5344CB8AC3E}">
        <p14:creationId xmlns:p14="http://schemas.microsoft.com/office/powerpoint/2010/main" val="4031268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74</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a:t>
            </a:fld>
            <a:endParaRPr lang="sv-SE"/>
          </a:p>
        </p:txBody>
      </p:sp>
    </p:spTree>
    <p:extLst>
      <p:ext uri="{BB962C8B-B14F-4D97-AF65-F5344CB8AC3E}">
        <p14:creationId xmlns:p14="http://schemas.microsoft.com/office/powerpoint/2010/main" val="4040134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5/22  (s. 2)  Uppgift 5:1 E</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10</a:t>
            </a:fld>
            <a:endParaRPr lang="sv-SE"/>
          </a:p>
        </p:txBody>
      </p:sp>
    </p:spTree>
    <p:extLst>
      <p:ext uri="{BB962C8B-B14F-4D97-AF65-F5344CB8AC3E}">
        <p14:creationId xmlns:p14="http://schemas.microsoft.com/office/powerpoint/2010/main" val="1465156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5/23  (s. 1)  Uppgift 5:1 G</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11</a:t>
            </a:fld>
            <a:endParaRPr lang="sv-SE"/>
          </a:p>
        </p:txBody>
      </p:sp>
    </p:spTree>
    <p:extLst>
      <p:ext uri="{BB962C8B-B14F-4D97-AF65-F5344CB8AC3E}">
        <p14:creationId xmlns:p14="http://schemas.microsoft.com/office/powerpoint/2010/main" val="1424356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5/24  (s. 2)  Uppgift 5:1 G</a:t>
            </a:r>
          </a:p>
          <a:p>
            <a:endParaRPr lang="sv-SE" dirty="0"/>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12</a:t>
            </a:fld>
            <a:endParaRPr lang="sv-SE"/>
          </a:p>
        </p:txBody>
      </p:sp>
    </p:spTree>
    <p:extLst>
      <p:ext uri="{BB962C8B-B14F-4D97-AF65-F5344CB8AC3E}">
        <p14:creationId xmlns:p14="http://schemas.microsoft.com/office/powerpoint/2010/main" val="22725944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5/39  = lärobok s. 78 (Annas päls)</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13</a:t>
            </a:fld>
            <a:endParaRPr lang="sv-SE"/>
          </a:p>
        </p:txBody>
      </p:sp>
    </p:spTree>
    <p:extLst>
      <p:ext uri="{BB962C8B-B14F-4D97-AF65-F5344CB8AC3E}">
        <p14:creationId xmlns:p14="http://schemas.microsoft.com/office/powerpoint/2010/main" val="2404704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5/40    = lärobok s. 79 (Annas päls)</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14</a:t>
            </a:fld>
            <a:endParaRPr lang="sv-SE"/>
          </a:p>
        </p:txBody>
      </p:sp>
    </p:spTree>
    <p:extLst>
      <p:ext uri="{BB962C8B-B14F-4D97-AF65-F5344CB8AC3E}">
        <p14:creationId xmlns:p14="http://schemas.microsoft.com/office/powerpoint/2010/main" val="3668655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rättsfallet s. 78-79</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15</a:t>
            </a:fld>
            <a:endParaRPr lang="sv-SE"/>
          </a:p>
        </p:txBody>
      </p:sp>
    </p:spTree>
    <p:extLst>
      <p:ext uri="{BB962C8B-B14F-4D97-AF65-F5344CB8AC3E}">
        <p14:creationId xmlns:p14="http://schemas.microsoft.com/office/powerpoint/2010/main" val="2298338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översikt rättegångar på s. 90</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16</a:t>
            </a:fld>
            <a:endParaRPr lang="sv-SE"/>
          </a:p>
        </p:txBody>
      </p:sp>
    </p:spTree>
    <p:extLst>
      <p:ext uri="{BB962C8B-B14F-4D97-AF65-F5344CB8AC3E}">
        <p14:creationId xmlns:p14="http://schemas.microsoft.com/office/powerpoint/2010/main" val="1033018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Utvidgad</a:t>
            </a:r>
            <a:r>
              <a:rPr lang="sv-SE" baseline="0" dirty="0"/>
              <a:t> information om överklagande (s. 82)</a:t>
            </a:r>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17</a:t>
            </a:fld>
            <a:endParaRPr lang="sv-SE"/>
          </a:p>
        </p:txBody>
      </p:sp>
    </p:spTree>
    <p:extLst>
      <p:ext uri="{BB962C8B-B14F-4D97-AF65-F5344CB8AC3E}">
        <p14:creationId xmlns:p14="http://schemas.microsoft.com/office/powerpoint/2010/main" val="39361804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Utvidgad information om överklagande (s. 82)</a:t>
            </a:r>
          </a:p>
          <a:p>
            <a:r>
              <a:rPr lang="sv-SE" dirty="0"/>
              <a:t>Observera att Marknadsdomstolen ”byter namn” till</a:t>
            </a:r>
            <a:r>
              <a:rPr lang="sv-SE" baseline="0" dirty="0"/>
              <a:t> Patent-och marknadsdomstolen från 2015-07-01</a:t>
            </a:r>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18</a:t>
            </a:fld>
            <a:endParaRPr lang="sv-SE"/>
          </a:p>
        </p:txBody>
      </p:sp>
    </p:spTree>
    <p:extLst>
      <p:ext uri="{BB962C8B-B14F-4D97-AF65-F5344CB8AC3E}">
        <p14:creationId xmlns:p14="http://schemas.microsoft.com/office/powerpoint/2010/main" val="42396230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19</a:t>
            </a:fld>
            <a:endParaRPr lang="sv-SE"/>
          </a:p>
        </p:txBody>
      </p:sp>
    </p:spTree>
    <p:extLst>
      <p:ext uri="{BB962C8B-B14F-4D97-AF65-F5344CB8AC3E}">
        <p14:creationId xmlns:p14="http://schemas.microsoft.com/office/powerpoint/2010/main" val="4033369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74</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a:t>
            </a:fld>
            <a:endParaRPr lang="sv-SE"/>
          </a:p>
        </p:txBody>
      </p:sp>
    </p:spTree>
    <p:extLst>
      <p:ext uri="{BB962C8B-B14F-4D97-AF65-F5344CB8AC3E}">
        <p14:creationId xmlns:p14="http://schemas.microsoft.com/office/powerpoint/2010/main" val="505126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21</a:t>
            </a:fld>
            <a:endParaRPr lang="sv-SE"/>
          </a:p>
        </p:txBody>
      </p:sp>
    </p:spTree>
    <p:extLst>
      <p:ext uri="{BB962C8B-B14F-4D97-AF65-F5344CB8AC3E}">
        <p14:creationId xmlns:p14="http://schemas.microsoft.com/office/powerpoint/2010/main" val="303710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74</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22</a:t>
            </a:fld>
            <a:endParaRPr lang="sv-SE"/>
          </a:p>
        </p:txBody>
      </p:sp>
    </p:spTree>
    <p:extLst>
      <p:ext uri="{BB962C8B-B14F-4D97-AF65-F5344CB8AC3E}">
        <p14:creationId xmlns:p14="http://schemas.microsoft.com/office/powerpoint/2010/main" val="3733692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76</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3</a:t>
            </a:fld>
            <a:endParaRPr lang="sv-SE"/>
          </a:p>
        </p:txBody>
      </p:sp>
    </p:spTree>
    <p:extLst>
      <p:ext uri="{BB962C8B-B14F-4D97-AF65-F5344CB8AC3E}">
        <p14:creationId xmlns:p14="http://schemas.microsoft.com/office/powerpoint/2010/main" val="1625521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83</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4</a:t>
            </a:fld>
            <a:endParaRPr lang="sv-SE"/>
          </a:p>
        </p:txBody>
      </p:sp>
    </p:spTree>
    <p:extLst>
      <p:ext uri="{BB962C8B-B14F-4D97-AF65-F5344CB8AC3E}">
        <p14:creationId xmlns:p14="http://schemas.microsoft.com/office/powerpoint/2010/main" val="4157170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89</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5</a:t>
            </a:fld>
            <a:endParaRPr lang="sv-SE"/>
          </a:p>
        </p:txBody>
      </p:sp>
    </p:spTree>
    <p:extLst>
      <p:ext uri="{BB962C8B-B14F-4D97-AF65-F5344CB8AC3E}">
        <p14:creationId xmlns:p14="http://schemas.microsoft.com/office/powerpoint/2010/main" val="3149299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90</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6</a:t>
            </a:fld>
            <a:endParaRPr lang="sv-SE"/>
          </a:p>
        </p:txBody>
      </p:sp>
    </p:spTree>
    <p:extLst>
      <p:ext uri="{BB962C8B-B14F-4D97-AF65-F5344CB8AC3E}">
        <p14:creationId xmlns:p14="http://schemas.microsoft.com/office/powerpoint/2010/main" val="4274543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91</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7</a:t>
            </a:fld>
            <a:endParaRPr lang="sv-SE"/>
          </a:p>
        </p:txBody>
      </p:sp>
    </p:spTree>
    <p:extLst>
      <p:ext uri="{BB962C8B-B14F-4D97-AF65-F5344CB8AC3E}">
        <p14:creationId xmlns:p14="http://schemas.microsoft.com/office/powerpoint/2010/main" val="8055391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92</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8</a:t>
            </a:fld>
            <a:endParaRPr lang="sv-SE"/>
          </a:p>
        </p:txBody>
      </p:sp>
    </p:spTree>
    <p:extLst>
      <p:ext uri="{BB962C8B-B14F-4D97-AF65-F5344CB8AC3E}">
        <p14:creationId xmlns:p14="http://schemas.microsoft.com/office/powerpoint/2010/main" val="1056840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5/21  Uppgift 5:1 E</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9</a:t>
            </a:fld>
            <a:endParaRPr lang="sv-SE"/>
          </a:p>
        </p:txBody>
      </p:sp>
    </p:spTree>
    <p:extLst>
      <p:ext uri="{BB962C8B-B14F-4D97-AF65-F5344CB8AC3E}">
        <p14:creationId xmlns:p14="http://schemas.microsoft.com/office/powerpoint/2010/main" val="2879585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188067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277740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766955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821514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75818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435346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90A2C2E6-4272-4D6F-837A-86E75E474AF0}" type="datetimeFigureOut">
              <a:rPr lang="sv-SE" smtClean="0"/>
              <a:t>2019-03-13</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699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90A2C2E6-4272-4D6F-837A-86E75E474AF0}" type="datetimeFigureOut">
              <a:rPr lang="sv-SE" smtClean="0"/>
              <a:t>2019-03-13</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02519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90A2C2E6-4272-4D6F-837A-86E75E474AF0}" type="datetimeFigureOut">
              <a:rPr lang="sv-SE" smtClean="0"/>
              <a:t>2019-03-13</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938778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27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682844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A2C2E6-4272-4D6F-837A-86E75E474AF0}" type="datetimeFigureOut">
              <a:rPr lang="sv-SE" smtClean="0"/>
              <a:t>2019-03-13</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829600-619B-439E-BCB7-251C82DB699A}" type="slidenum">
              <a:rPr lang="sv-SE" smtClean="0"/>
              <a:t>‹#›</a:t>
            </a:fld>
            <a:endParaRPr lang="sv-SE"/>
          </a:p>
        </p:txBody>
      </p:sp>
    </p:spTree>
    <p:extLst>
      <p:ext uri="{BB962C8B-B14F-4D97-AF65-F5344CB8AC3E}">
        <p14:creationId xmlns:p14="http://schemas.microsoft.com/office/powerpoint/2010/main" val="33156718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ruta 2"/>
          <p:cNvSpPr txBox="1"/>
          <p:nvPr/>
        </p:nvSpPr>
        <p:spPr>
          <a:xfrm>
            <a:off x="1979712" y="1052736"/>
            <a:ext cx="2232248" cy="2585323"/>
          </a:xfrm>
          <a:prstGeom prst="rect">
            <a:avLst/>
          </a:prstGeom>
          <a:noFill/>
        </p:spPr>
        <p:txBody>
          <a:bodyPr wrap="square" rtlCol="0">
            <a:spAutoFit/>
          </a:bodyPr>
          <a:lstStyle/>
          <a:p>
            <a:r>
              <a:rPr lang="sv-SE" sz="5400" b="1" dirty="0">
                <a:solidFill>
                  <a:schemeClr val="bg1"/>
                </a:solidFill>
              </a:rPr>
              <a:t>Att lösa tvister</a:t>
            </a:r>
            <a:endParaRPr lang="sv-SE" sz="5400" b="1" dirty="0"/>
          </a:p>
        </p:txBody>
      </p:sp>
      <p:pic>
        <p:nvPicPr>
          <p:cNvPr id="5" name="Bildobjekt 4">
            <a:extLst>
              <a:ext uri="{FF2B5EF4-FFF2-40B4-BE49-F238E27FC236}">
                <a16:creationId xmlns:a16="http://schemas.microsoft.com/office/drawing/2014/main" id="{75516210-A8AB-1940-B1BA-FDEA775201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39" b="-98"/>
          <a:stretch/>
        </p:blipFill>
        <p:spPr>
          <a:xfrm>
            <a:off x="1353128" y="0"/>
            <a:ext cx="7815535" cy="6597352"/>
          </a:xfrm>
          <a:prstGeom prst="rect">
            <a:avLst/>
          </a:prstGeom>
        </p:spPr>
      </p:pic>
      <p:pic>
        <p:nvPicPr>
          <p:cNvPr id="4" name="Picture 2"/>
          <p:cNvPicPr>
            <a:picLocks noChangeAspect="1" noChangeArrowheads="1"/>
          </p:cNvPicPr>
          <p:nvPr/>
        </p:nvPicPr>
        <p:blipFill>
          <a:blip r:embed="rId4">
            <a:duotone>
              <a:prstClr val="black"/>
              <a:schemeClr val="accent5">
                <a:tint val="45000"/>
                <a:satMod val="400000"/>
              </a:schemeClr>
            </a:duotone>
            <a:extLst>
              <a:ext uri="{28A0092B-C50C-407E-A947-70E740481C1C}">
                <a14:useLocalDpi xmlns:a14="http://schemas.microsoft.com/office/drawing/2010/main"/>
              </a:ext>
            </a:extLst>
          </a:blip>
          <a:srcRect/>
          <a:stretch>
            <a:fillRect/>
          </a:stretch>
        </p:blipFill>
        <p:spPr bwMode="auto">
          <a:xfrm>
            <a:off x="0" y="0"/>
            <a:ext cx="1440088" cy="6703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Bildobjekt 6">
            <a:extLst>
              <a:ext uri="{FF2B5EF4-FFF2-40B4-BE49-F238E27FC236}">
                <a16:creationId xmlns:a16="http://schemas.microsoft.com/office/drawing/2014/main" id="{79716F72-523A-5849-A64C-CBC4CD6A13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767352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lumMod val="50000"/>
            <a:alpha val="61000"/>
          </a:schemeClr>
        </a:solid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80194" y="188640"/>
            <a:ext cx="4912085" cy="6211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id="{E57540F4-AF78-304A-B422-DB7D05F49B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52428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alpha val="49000"/>
          </a:schemeClr>
        </a:soli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52505" y="188640"/>
            <a:ext cx="5004542"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id="{8935DE53-49EF-D240-AD55-F7C9779602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418628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alpha val="50000"/>
          </a:schemeClr>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42898" y="188640"/>
            <a:ext cx="5058204" cy="6264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id="{C9AFB88B-E741-2646-BF52-94EDDD2ECAA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540868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901883B-9814-B94A-AAEA-39F11DF638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9" name="Bildobjekt 8">
            <a:extLst>
              <a:ext uri="{FF2B5EF4-FFF2-40B4-BE49-F238E27FC236}">
                <a16:creationId xmlns:a16="http://schemas.microsoft.com/office/drawing/2014/main" id="{2D350992-200E-5140-B545-BB176AEFCD4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5484" y="332656"/>
            <a:ext cx="4279382" cy="6048672"/>
          </a:xfrm>
          <a:prstGeom prst="rect">
            <a:avLst/>
          </a:prstGeom>
          <a:effectLst>
            <a:outerShdw blurRad="241300" dist="127000" dir="2700000" algn="tl" rotWithShape="0">
              <a:prstClr val="black">
                <a:alpha val="10000"/>
              </a:prstClr>
            </a:outerShdw>
          </a:effectLst>
        </p:spPr>
      </p:pic>
    </p:spTree>
    <p:extLst>
      <p:ext uri="{BB962C8B-B14F-4D97-AF65-F5344CB8AC3E}">
        <p14:creationId xmlns:p14="http://schemas.microsoft.com/office/powerpoint/2010/main" val="2101422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6AFA9E23-1163-0E4A-BAEF-E837F62C63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5" name="Bildobjekt 4">
            <a:extLst>
              <a:ext uri="{FF2B5EF4-FFF2-40B4-BE49-F238E27FC236}">
                <a16:creationId xmlns:a16="http://schemas.microsoft.com/office/drawing/2014/main" id="{7D0F2DFA-2D10-F34F-B953-F948DFB0C94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60956" y="260648"/>
            <a:ext cx="4228437" cy="5976664"/>
          </a:xfrm>
          <a:prstGeom prst="rect">
            <a:avLst/>
          </a:prstGeom>
          <a:effectLst>
            <a:outerShdw blurRad="241300" dist="127000" dir="2700000" algn="tl" rotWithShape="0">
              <a:prstClr val="black">
                <a:alpha val="10000"/>
              </a:prstClr>
            </a:outerShdw>
          </a:effectLst>
        </p:spPr>
      </p:pic>
    </p:spTree>
    <p:extLst>
      <p:ext uri="{BB962C8B-B14F-4D97-AF65-F5344CB8AC3E}">
        <p14:creationId xmlns:p14="http://schemas.microsoft.com/office/powerpoint/2010/main" val="14975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835696" y="260648"/>
            <a:ext cx="4984002"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894AAA94-39E1-1741-8404-7AB84A5739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972505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410" b="3221"/>
          <a:stretch/>
        </p:blipFill>
        <p:spPr bwMode="auto">
          <a:xfrm>
            <a:off x="2280830" y="332656"/>
            <a:ext cx="4582340" cy="6059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10237C06-4A8C-D741-B329-058AE92747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095275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7716" b="10000"/>
          <a:stretch/>
        </p:blipFill>
        <p:spPr bwMode="auto">
          <a:xfrm>
            <a:off x="474152" y="764704"/>
            <a:ext cx="8202045"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5DFF0C6C-4EA6-F245-88EE-A030FB2434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238147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a:extLst>
              <a:ext uri="{FF2B5EF4-FFF2-40B4-BE49-F238E27FC236}">
                <a16:creationId xmlns:a16="http://schemas.microsoft.com/office/drawing/2014/main" id="{34CDB4FB-CCEA-5740-AAE2-2C78A91203E6}"/>
              </a:ext>
            </a:extLst>
          </p:cNvPr>
          <p:cNvSpPr txBox="1">
            <a:spLocks/>
          </p:cNvSpPr>
          <p:nvPr/>
        </p:nvSpPr>
        <p:spPr>
          <a:xfrm>
            <a:off x="855821" y="513383"/>
            <a:ext cx="7432358" cy="634082"/>
          </a:xfrm>
          <a:prstGeom prst="rect">
            <a:avLst/>
          </a:prstGeom>
          <a:solidFill>
            <a:schemeClr val="accent5">
              <a:lumMod val="40000"/>
              <a:lumOff val="60000"/>
            </a:schemeClr>
          </a:solidFill>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274320" indent="-274320">
              <a:lnSpc>
                <a:spcPct val="115000"/>
              </a:lnSpc>
              <a:spcBef>
                <a:spcPts val="580"/>
              </a:spcBef>
              <a:spcAft>
                <a:spcPts val="1000"/>
              </a:spcAft>
            </a:pPr>
            <a:r>
              <a:rPr lang="sv-SE" sz="2400" b="1" dirty="0">
                <a:solidFill>
                  <a:prstClr val="black"/>
                </a:solidFill>
                <a:latin typeface="Calibri"/>
                <a:ea typeface="Calibri"/>
                <a:cs typeface="Times New Roman"/>
              </a:rPr>
              <a:t>Om överklagande i domstolar</a:t>
            </a:r>
            <a:endParaRPr lang="sv-SE" sz="2400" b="1" dirty="0"/>
          </a:p>
        </p:txBody>
      </p:sp>
      <p:pic>
        <p:nvPicPr>
          <p:cNvPr id="3" name="Bildobjekt 2">
            <a:extLst>
              <a:ext uri="{FF2B5EF4-FFF2-40B4-BE49-F238E27FC236}">
                <a16:creationId xmlns:a16="http://schemas.microsoft.com/office/drawing/2014/main" id="{0EC8DA4A-FECA-1945-A5D2-0462FF314D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5821" y="1398786"/>
            <a:ext cx="7432357" cy="4649316"/>
          </a:xfrm>
          <a:prstGeom prst="rect">
            <a:avLst/>
          </a:prstGeom>
        </p:spPr>
      </p:pic>
      <p:pic>
        <p:nvPicPr>
          <p:cNvPr id="6" name="Bildobjekt 5">
            <a:extLst>
              <a:ext uri="{FF2B5EF4-FFF2-40B4-BE49-F238E27FC236}">
                <a16:creationId xmlns:a16="http://schemas.microsoft.com/office/drawing/2014/main" id="{BA470802-E7AC-1F4E-9C8A-D6C4341F0DE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01183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683568" y="1305341"/>
            <a:ext cx="7704856" cy="4555093"/>
          </a:xfrm>
          <a:prstGeom prst="rect">
            <a:avLst/>
          </a:prstGeom>
        </p:spPr>
        <p:txBody>
          <a:bodyPr wrap="square">
            <a:spAutoFit/>
          </a:bodyPr>
          <a:lstStyle/>
          <a:p>
            <a:pPr marL="234000" indent="-234000">
              <a:spcAft>
                <a:spcPts val="1200"/>
              </a:spcAft>
            </a:pPr>
            <a:r>
              <a:rPr lang="sv-SE" dirty="0"/>
              <a:t>•</a:t>
            </a: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Att lösa tvister och avgöra brottmål är domstolarnas viktigaste uppgifter. </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Vid tvistemål tar domstolen hänsyn både till lagar och till vad parterna kommit överens om i avtal.</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Vissa lagregler går dock före avtal – sådana lagar kallas tvingande och förekommer bl.a. i de olika konsumentlagarna.</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Reglerna för hur en process i de allmänna domstolarna ska gå till återfinns i rättegångsbalken.</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I brottmål förekommer aldrig förlikning, men i tvistemål är det vanligt att parterna blir överens – t.ex. vid den förberedande förhandlingen – utan att ärendet behöver gå till huvudförhandling.</a:t>
            </a:r>
          </a:p>
          <a:p>
            <a:pPr marL="234000" indent="-234000">
              <a:spcAft>
                <a:spcPts val="1200"/>
              </a:spcAft>
            </a:pPr>
            <a:endParaRPr lang="sv-SE" sz="2000" b="1" i="1" dirty="0">
              <a:solidFill>
                <a:srgbClr val="0070C0"/>
              </a:solidFill>
              <a:latin typeface="Calibri" pitchFamily="34" charset="0"/>
              <a:cs typeface="Calibri" pitchFamily="34" charset="0"/>
            </a:endParaRPr>
          </a:p>
        </p:txBody>
      </p:sp>
      <p:sp>
        <p:nvSpPr>
          <p:cNvPr id="3" name="Rubrik 2"/>
          <p:cNvSpPr>
            <a:spLocks noGrp="1"/>
          </p:cNvSpPr>
          <p:nvPr>
            <p:ph type="title"/>
          </p:nvPr>
        </p:nvSpPr>
        <p:spPr>
          <a:xfrm>
            <a:off x="683568" y="548680"/>
            <a:ext cx="7704856" cy="494928"/>
          </a:xfrm>
          <a:solidFill>
            <a:schemeClr val="accent4">
              <a:lumMod val="40000"/>
              <a:lumOff val="60000"/>
            </a:schemeClr>
          </a:solidFill>
        </p:spPr>
        <p:txBody>
          <a:bodyPr>
            <a:normAutofit/>
          </a:bodyPr>
          <a:lstStyle/>
          <a:p>
            <a:r>
              <a:rPr lang="sv-SE" sz="2000" b="1" dirty="0">
                <a:latin typeface="Calibri" pitchFamily="34" charset="0"/>
                <a:cs typeface="Calibri" pitchFamily="34" charset="0"/>
              </a:rPr>
              <a:t>Sammanfattning av kapitel  5, Att lösa tvister</a:t>
            </a:r>
          </a:p>
        </p:txBody>
      </p:sp>
      <p:pic>
        <p:nvPicPr>
          <p:cNvPr id="5" name="Bildobjekt 4">
            <a:extLst>
              <a:ext uri="{FF2B5EF4-FFF2-40B4-BE49-F238E27FC236}">
                <a16:creationId xmlns:a16="http://schemas.microsoft.com/office/drawing/2014/main" id="{F077D028-C154-0B4D-8731-52A07AC002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595685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719572" y="274638"/>
            <a:ext cx="7704856" cy="875287"/>
          </a:xfrm>
          <a:solidFill>
            <a:schemeClr val="accent5">
              <a:lumMod val="40000"/>
              <a:lumOff val="60000"/>
            </a:schemeClr>
          </a:solidFill>
        </p:spPr>
        <p:txBody>
          <a:bodyPr>
            <a:normAutofit/>
          </a:bodyPr>
          <a:lstStyle/>
          <a:p>
            <a:pPr marL="274320" lvl="0" indent="-274320">
              <a:lnSpc>
                <a:spcPct val="115000"/>
              </a:lnSpc>
              <a:spcBef>
                <a:spcPts val="580"/>
              </a:spcBef>
              <a:spcAft>
                <a:spcPts val="1000"/>
              </a:spcAft>
            </a:pPr>
            <a:r>
              <a:rPr lang="sv-SE" sz="2400" dirty="0">
                <a:solidFill>
                  <a:prstClr val="black"/>
                </a:solidFill>
                <a:effectLst>
                  <a:outerShdw blurRad="38100" dist="38100" dir="2700000" algn="tl">
                    <a:srgbClr val="000000">
                      <a:alpha val="43137"/>
                    </a:srgbClr>
                  </a:outerShdw>
                </a:effectLst>
                <a:latin typeface="Calibri"/>
                <a:ea typeface="Calibri"/>
                <a:cs typeface="Times New Roman"/>
              </a:rPr>
              <a:t>Mål: genom att arbeta med kapitlet ska du lära dig att</a:t>
            </a:r>
            <a:endParaRPr lang="sv-SE" sz="2400" dirty="0">
              <a:effectLst>
                <a:outerShdw blurRad="38100" dist="38100" dir="2700000" algn="tl">
                  <a:srgbClr val="000000">
                    <a:alpha val="43137"/>
                  </a:srgbClr>
                </a:outerShdw>
              </a:effectLst>
            </a:endParaRPr>
          </a:p>
        </p:txBody>
      </p:sp>
      <p:sp>
        <p:nvSpPr>
          <p:cNvPr id="3" name="Platshållare för innehåll 2"/>
          <p:cNvSpPr>
            <a:spLocks noGrp="1"/>
          </p:cNvSpPr>
          <p:nvPr>
            <p:ph idx="1"/>
          </p:nvPr>
        </p:nvSpPr>
        <p:spPr>
          <a:xfrm>
            <a:off x="719572" y="1412776"/>
            <a:ext cx="7704856" cy="4968552"/>
          </a:xfrm>
        </p:spPr>
        <p:txBody>
          <a:bodyPr>
            <a:normAutofit fontScale="25000" lnSpcReduction="20000"/>
          </a:bodyPr>
          <a:lstStyle/>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olika slag av rättsliga tvister döms av olika domstolar. </a:t>
            </a:r>
          </a:p>
          <a:p>
            <a:pPr marL="234000" lvl="0" indent="-234000">
              <a:lnSpc>
                <a:spcPct val="120000"/>
              </a:lnSpc>
              <a:spcBef>
                <a:spcPts val="0"/>
              </a:spcBef>
              <a:spcAft>
                <a:spcPts val="1200"/>
              </a:spcAft>
              <a:buFont typeface="Symbol"/>
              <a:buChar char=""/>
            </a:pPr>
            <a:r>
              <a:rPr lang="sv-SE" sz="8000" b="1" i="1" dirty="0">
                <a:latin typeface="Calibri"/>
                <a:ea typeface="Calibri"/>
                <a:cs typeface="Times New Roman"/>
              </a:rPr>
              <a:t>de allmänna domstolarna dömer både i tvistemål och i brottmål. </a:t>
            </a: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en rättslig konflikt kan ofta lösas utan rättegång.</a:t>
            </a:r>
          </a:p>
          <a:p>
            <a:pPr marL="234000" lvl="0" indent="-234000">
              <a:lnSpc>
                <a:spcPct val="120000"/>
              </a:lnSpc>
              <a:spcBef>
                <a:spcPts val="0"/>
              </a:spcBef>
              <a:spcAft>
                <a:spcPts val="1200"/>
              </a:spcAft>
              <a:buFont typeface="Symbol"/>
              <a:buChar char=""/>
            </a:pPr>
            <a:r>
              <a:rPr lang="sv-SE" sz="8000" b="1" i="1" dirty="0">
                <a:latin typeface="Calibri"/>
                <a:ea typeface="Calibri"/>
                <a:cs typeface="Times New Roman"/>
              </a:rPr>
              <a:t>en rättegång i allmän domstol följer rättegångsbalkens detaljerade regler.</a:t>
            </a: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företag ibland använder möjligheten till skiljedom istället för allmän domstol.</a:t>
            </a:r>
          </a:p>
          <a:p>
            <a:pPr marL="234000" lvl="0" indent="-234000">
              <a:lnSpc>
                <a:spcPct val="120000"/>
              </a:lnSpc>
              <a:spcBef>
                <a:spcPts val="0"/>
              </a:spcBef>
              <a:spcAft>
                <a:spcPts val="1200"/>
              </a:spcAft>
              <a:buFont typeface="Symbol"/>
              <a:buChar char=""/>
            </a:pPr>
            <a:r>
              <a:rPr lang="sv-SE" sz="8000" b="1" i="1" dirty="0">
                <a:latin typeface="Calibri"/>
                <a:ea typeface="Calibri"/>
                <a:cs typeface="Times New Roman"/>
              </a:rPr>
              <a:t>det finns ett förenklat förfarande om tvisten endast gäller utebliven betalning.</a:t>
            </a: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tvister med myndighet döms i förvaltningsdomstolar. </a:t>
            </a:r>
          </a:p>
          <a:p>
            <a:pPr marL="234000" lvl="0" indent="-234000">
              <a:lnSpc>
                <a:spcPct val="120000"/>
              </a:lnSpc>
              <a:spcBef>
                <a:spcPts val="0"/>
              </a:spcBef>
              <a:spcAft>
                <a:spcPts val="1200"/>
              </a:spcAft>
              <a:buFont typeface="Symbol"/>
              <a:buChar char=""/>
            </a:pPr>
            <a:r>
              <a:rPr lang="sv-SE" sz="8000" b="1" i="1" dirty="0">
                <a:solidFill>
                  <a:prstClr val="black"/>
                </a:solidFill>
                <a:ea typeface="Calibri"/>
                <a:cs typeface="Times New Roman"/>
              </a:rPr>
              <a:t>bevisning är viktigt även i tvistemål. </a:t>
            </a:r>
            <a:endParaRPr lang="sv-SE" sz="8000" b="1" i="1" dirty="0">
              <a:solidFill>
                <a:srgbClr val="0070C0"/>
              </a:solidFill>
              <a:ea typeface="Calibri"/>
              <a:cs typeface="Times New Roman"/>
            </a:endParaRPr>
          </a:p>
          <a:p>
            <a:pPr marL="234000" lvl="0" indent="-234000">
              <a:lnSpc>
                <a:spcPct val="120000"/>
              </a:lnSpc>
              <a:spcBef>
                <a:spcPts val="0"/>
              </a:spcBef>
              <a:spcAft>
                <a:spcPts val="1200"/>
              </a:spcAft>
              <a:buFont typeface="Symbol"/>
              <a:buChar char=""/>
            </a:pPr>
            <a:r>
              <a:rPr lang="sv-SE" sz="8000" b="1" i="1" dirty="0">
                <a:solidFill>
                  <a:srgbClr val="0070C0"/>
                </a:solidFill>
                <a:ea typeface="Calibri"/>
                <a:cs typeface="Times New Roman"/>
              </a:rPr>
              <a:t>offentlighetsprincipen är viktig för ett samhälles rättssäkerhet.</a:t>
            </a:r>
            <a:endParaRPr lang="sv-SE" i="1" dirty="0"/>
          </a:p>
        </p:txBody>
      </p:sp>
      <p:pic>
        <p:nvPicPr>
          <p:cNvPr id="5" name="Bildobjekt 4">
            <a:extLst>
              <a:ext uri="{FF2B5EF4-FFF2-40B4-BE49-F238E27FC236}">
                <a16:creationId xmlns:a16="http://schemas.microsoft.com/office/drawing/2014/main" id="{CE2518D1-DE15-0D46-87DD-B20263F98D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910629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1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p:cNvSpPr/>
          <p:nvPr/>
        </p:nvSpPr>
        <p:spPr>
          <a:xfrm>
            <a:off x="755576" y="620688"/>
            <a:ext cx="7632848" cy="5170646"/>
          </a:xfrm>
          <a:prstGeom prst="rect">
            <a:avLst/>
          </a:prstGeom>
        </p:spPr>
        <p:txBody>
          <a:bodyPr wrap="square">
            <a:spAutoFit/>
          </a:bodyPr>
          <a:lstStyle/>
          <a:p>
            <a:pPr marL="234000" indent="-234000">
              <a:spcAft>
                <a:spcPts val="1200"/>
              </a:spcAft>
            </a:pPr>
            <a:r>
              <a:rPr lang="sv-SE" dirty="0"/>
              <a:t>•</a:t>
            </a:r>
            <a:r>
              <a:rPr lang="sv-SE" sz="2000" b="1" dirty="0">
                <a:latin typeface="Calibri" pitchFamily="34" charset="0"/>
                <a:cs typeface="Calibri" pitchFamily="34" charset="0"/>
              </a:rPr>
              <a:t>	</a:t>
            </a:r>
            <a:r>
              <a:rPr lang="sv-SE" sz="2000" b="1" i="1" dirty="0">
                <a:latin typeface="Calibri" pitchFamily="34" charset="0"/>
                <a:cs typeface="Calibri" pitchFamily="34" charset="0"/>
              </a:rPr>
              <a:t>För sådana tvister som gäller mindre värden (understigande ett halvt basbelopp) finns småmålsförfarandet som är ett enklare förfarande än en vanlig rättegång.</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Företag avtalar ofta om att använda skiljenämnd istället för allmän domstol om man skulle bli oense i någon affärs-förbindelse.</a:t>
            </a:r>
          </a:p>
          <a:p>
            <a:pPr marL="234000" indent="-234000">
              <a:spcAft>
                <a:spcPts val="1200"/>
              </a:spcAft>
            </a:pPr>
            <a:r>
              <a:rPr lang="sv-SE" sz="2000" b="1" i="1" dirty="0">
                <a:latin typeface="Calibri" pitchFamily="34" charset="0"/>
                <a:cs typeface="Calibri" pitchFamily="34" charset="0"/>
              </a:rPr>
              <a:t>•	Rättegången i förvaltningsmål (t.ex. tvister om skatt, körkortsindragningar m.m.) avviker på två sätt: </a:t>
            </a:r>
          </a:p>
          <a:p>
            <a:pPr marL="234000" indent="-234000">
              <a:spcAft>
                <a:spcPts val="600"/>
              </a:spcAft>
              <a:buAutoNum type="arabicParenR"/>
            </a:pPr>
            <a:r>
              <a:rPr lang="sv-SE" sz="2000" b="1" i="1" dirty="0">
                <a:latin typeface="Calibri" pitchFamily="34" charset="0"/>
                <a:cs typeface="Calibri" pitchFamily="34" charset="0"/>
              </a:rPr>
              <a:t>Domstolen bedömer vad som är skrivet – vanligtvis inga muntliga förhandlingar. </a:t>
            </a:r>
          </a:p>
          <a:p>
            <a:pPr marL="234000" indent="-234000">
              <a:spcAft>
                <a:spcPts val="1200"/>
              </a:spcAft>
              <a:buAutoNum type="arabicParenR"/>
            </a:pPr>
            <a:r>
              <a:rPr lang="sv-SE" sz="2000" b="1" i="1" dirty="0">
                <a:latin typeface="Calibri" pitchFamily="34" charset="0"/>
                <a:cs typeface="Calibri" pitchFamily="34" charset="0"/>
              </a:rPr>
              <a:t>Domstolen är skyldig att själv se till att ärendet blir utrett – man förlitar sig inte på att parterna gör detta.</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Offentlighetsprincipen innebär att det som inte är skyddat av sekretess är offentlig handling och alltså kan läsas av alla. Det gäller förstås även domar och underlaget till domstolens beslut.</a:t>
            </a:r>
          </a:p>
        </p:txBody>
      </p:sp>
      <p:pic>
        <p:nvPicPr>
          <p:cNvPr id="4" name="Bildobjekt 3">
            <a:extLst>
              <a:ext uri="{FF2B5EF4-FFF2-40B4-BE49-F238E27FC236}">
                <a16:creationId xmlns:a16="http://schemas.microsoft.com/office/drawing/2014/main" id="{254EE6FD-9115-D246-B08E-7BA760FB85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66686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764704"/>
            <a:ext cx="7632848" cy="5478423"/>
          </a:xfrm>
          <a:prstGeom prst="rect">
            <a:avLst/>
          </a:prstGeom>
        </p:spPr>
        <p:txBody>
          <a:bodyPr wrap="square">
            <a:spAutoFit/>
          </a:bodyPr>
          <a:lstStyle/>
          <a:p>
            <a:pPr marL="234000" indent="-234000">
              <a:spcAft>
                <a:spcPts val="1200"/>
              </a:spcAft>
            </a:pPr>
            <a:r>
              <a:rPr lang="sv-SE" sz="2000" b="1" i="1" dirty="0">
                <a:latin typeface="Calibri" pitchFamily="34" charset="0"/>
                <a:cs typeface="Calibri" pitchFamily="34" charset="0"/>
              </a:rPr>
              <a:t>•	Bevisning och utsagor från vittnen kan förstås vara mycket viktiga i alla slags rättegångar. Det finns inga särskilda regler för hur bevisning ska värderas utan det är upp till domstolen att ta ställning till vad som är trovärdigt eller ej.</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En dom i underrätt kan ibland överklagas till högre instans och i vissa speciella fall även till Högsta domstolen eller Högsta förvaltnings-domstolen.  Vissa specialdomstolar är både första och sista instans, t.ex. Arbetsdomstolen.</a:t>
            </a:r>
          </a:p>
          <a:p>
            <a:pPr marL="234000" indent="-234000">
              <a:spcAft>
                <a:spcPts val="1200"/>
              </a:spcAft>
            </a:pPr>
            <a:r>
              <a:rPr lang="sv-SE" sz="2000" b="1" i="1" dirty="0">
                <a:latin typeface="Calibri" pitchFamily="34" charset="0"/>
                <a:cs typeface="Calibri" pitchFamily="34" charset="0"/>
              </a:rPr>
              <a:t>•	Det är endast i undantagsfall som en lagakraftvunnen dom kan ändras. Detta sker genom resning och för att en sådan ska beviljas krävs ett allvarligt fel i domstolsprocessen.</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JK och JO är myndigheter som ska granska bl.a. domstolarnas verksamhet. De har ingen möjlighet att ändra domslut, men JK kan betala ut skadestånd. Granskningen kan också medföra att risken för upprepning av misstag hos domstolar och andra myndigheter minskar.</a:t>
            </a:r>
          </a:p>
        </p:txBody>
      </p:sp>
      <p:pic>
        <p:nvPicPr>
          <p:cNvPr id="5" name="Bildobjekt 4">
            <a:extLst>
              <a:ext uri="{FF2B5EF4-FFF2-40B4-BE49-F238E27FC236}">
                <a16:creationId xmlns:a16="http://schemas.microsoft.com/office/drawing/2014/main" id="{FF751864-2811-9044-A187-9FBA5556E5D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451879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A6CEDFE7-4A3B-D944-93E4-0034C49801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06823" y="0"/>
            <a:ext cx="7740352" cy="6550744"/>
          </a:xfrm>
          <a:prstGeom prst="rect">
            <a:avLst/>
          </a:prstGeom>
        </p:spPr>
      </p:pic>
      <p:pic>
        <p:nvPicPr>
          <p:cNvPr id="4" name="Bildobjekt 3">
            <a:extLst>
              <a:ext uri="{FF2B5EF4-FFF2-40B4-BE49-F238E27FC236}">
                <a16:creationId xmlns:a16="http://schemas.microsoft.com/office/drawing/2014/main" id="{1E49C71E-8A26-D847-95C3-DF6AAC8653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21515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4" y="1196752"/>
            <a:ext cx="8928992"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563B697A-B0B7-2C4A-9BF4-687D7BF6A8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414398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512" y="188640"/>
            <a:ext cx="8964488" cy="6408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52EF1880-6B1C-5046-9685-DCAEDC02ED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400735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38000"/>
          </a:schemeClr>
        </a:solidFill>
        <a:effectLst/>
      </p:bgPr>
    </p:bg>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467543" y="1772816"/>
            <a:ext cx="8255969" cy="309634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2E3CBB28-B98F-A447-A45D-AD22331DF8C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03832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53000"/>
          </a:schemeClr>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53589" y="260648"/>
            <a:ext cx="4836822"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4E255E9B-150D-5542-9771-C0C8ED9FFBB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06622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49000"/>
          </a:schemeClr>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83768" y="188639"/>
            <a:ext cx="3936024" cy="6264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2F4C3191-75F9-B640-8D1C-962BFAC36D1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84261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37000"/>
          </a:schemeClr>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79" y="744116"/>
            <a:ext cx="9144001"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6E176A49-B0E7-BE42-9009-F4E7B7DD8F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125875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lumMod val="50000"/>
            <a:alpha val="67000"/>
          </a:schemeClr>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654" y="188640"/>
            <a:ext cx="4752692" cy="6232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id="{3B13C42A-D917-B04F-9CAA-A53AE60349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935640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1189</TotalTime>
  <Words>297</Words>
  <Application>Microsoft Macintosh PowerPoint</Application>
  <PresentationFormat>Bildspel på skärmen (4:3)</PresentationFormat>
  <Paragraphs>70</Paragraphs>
  <Slides>22</Slides>
  <Notes>21</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22</vt:i4>
      </vt:variant>
    </vt:vector>
  </HeadingPairs>
  <TitlesOfParts>
    <vt:vector size="27" baseType="lpstr">
      <vt:lpstr>Arial</vt:lpstr>
      <vt:lpstr>Calibri</vt:lpstr>
      <vt:lpstr>Symbol</vt:lpstr>
      <vt:lpstr>Times New Roman</vt:lpstr>
      <vt:lpstr>Office-tema</vt:lpstr>
      <vt:lpstr>PowerPoint-presentation</vt:lpstr>
      <vt:lpstr>Mål: genom att arbeta med kapitlet ska du lära dig att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Sammanfattning av kapitel  5, Att lösa tvister</vt:lpstr>
      <vt:lpstr>PowerPoint-presentation</vt:lpstr>
      <vt:lpstr>PowerPoint-presentation</vt:lpstr>
      <vt:lpstr>PowerPoint-presentation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Min dator</dc:creator>
  <cp:lastModifiedBy>Anders Wikberg</cp:lastModifiedBy>
  <cp:revision>119</cp:revision>
  <dcterms:created xsi:type="dcterms:W3CDTF">2011-07-03T12:40:24Z</dcterms:created>
  <dcterms:modified xsi:type="dcterms:W3CDTF">2019-03-13T14:21:16Z</dcterms:modified>
  <cp:contentStatus/>
</cp:coreProperties>
</file>