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9"/>
  </p:notesMasterIdLst>
  <p:handoutMasterIdLst>
    <p:handoutMasterId r:id="rId20"/>
  </p:handoutMasterIdLst>
  <p:sldIdLst>
    <p:sldId id="299" r:id="rId2"/>
    <p:sldId id="258" r:id="rId3"/>
    <p:sldId id="301" r:id="rId4"/>
    <p:sldId id="302" r:id="rId5"/>
    <p:sldId id="303" r:id="rId6"/>
    <p:sldId id="304" r:id="rId7"/>
    <p:sldId id="305" r:id="rId8"/>
    <p:sldId id="306" r:id="rId9"/>
    <p:sldId id="307" r:id="rId10"/>
    <p:sldId id="308" r:id="rId11"/>
    <p:sldId id="309" r:id="rId12"/>
    <p:sldId id="310" r:id="rId13"/>
    <p:sldId id="311" r:id="rId14"/>
    <p:sldId id="271" r:id="rId15"/>
    <p:sldId id="272" r:id="rId16"/>
    <p:sldId id="273" r:id="rId17"/>
    <p:sldId id="300" r:id="rId18"/>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86418" autoAdjust="0"/>
  </p:normalViewPr>
  <p:slideViewPr>
    <p:cSldViewPr>
      <p:cViewPr varScale="1">
        <p:scale>
          <a:sx n="108" d="100"/>
          <a:sy n="108" d="100"/>
        </p:scale>
        <p:origin x="1200" y="184"/>
      </p:cViewPr>
      <p:guideLst>
        <p:guide orient="horz" pos="2160"/>
        <p:guide pos="2880"/>
      </p:guideLst>
    </p:cSldViewPr>
  </p:slideViewPr>
  <p:outlineViewPr>
    <p:cViewPr>
      <p:scale>
        <a:sx n="33" d="100"/>
        <a:sy n="33" d="100"/>
      </p:scale>
      <p:origin x="258" y="5580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4" d="100"/>
          <a:sy n="84" d="100"/>
        </p:scale>
        <p:origin x="-31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 Wikberg" userId="72058f4e-22c7-459b-b413-d3a11f84bf1d" providerId="ADAL" clId="{43F42FB2-0FB3-C14C-818B-FBF330AD98B9}"/>
    <pc:docChg chg="undo custSel modSld">
      <pc:chgData name="Anders Wikberg" userId="72058f4e-22c7-459b-b413-d3a11f84bf1d" providerId="ADAL" clId="{43F42FB2-0FB3-C14C-818B-FBF330AD98B9}" dt="2019-03-13T12:36:15.234" v="77" actId="478"/>
      <pc:docMkLst>
        <pc:docMk/>
      </pc:docMkLst>
      <pc:sldChg chg="addSp delSp">
        <pc:chgData name="Anders Wikberg" userId="72058f4e-22c7-459b-b413-d3a11f84bf1d" providerId="ADAL" clId="{43F42FB2-0FB3-C14C-818B-FBF330AD98B9}" dt="2019-03-12T14:33:25.174" v="26"/>
        <pc:sldMkLst>
          <pc:docMk/>
          <pc:sldMk cId="2910629332" sldId="258"/>
        </pc:sldMkLst>
        <pc:picChg chg="add">
          <ac:chgData name="Anders Wikberg" userId="72058f4e-22c7-459b-b413-d3a11f84bf1d" providerId="ADAL" clId="{43F42FB2-0FB3-C14C-818B-FBF330AD98B9}" dt="2019-03-12T14:33:25.174" v="26"/>
          <ac:picMkLst>
            <pc:docMk/>
            <pc:sldMk cId="2910629332" sldId="258"/>
            <ac:picMk id="5" creationId="{76BA3E85-FF5B-014F-83A3-31D7A0A5A820}"/>
          </ac:picMkLst>
        </pc:picChg>
        <pc:picChg chg="del">
          <ac:chgData name="Anders Wikberg" userId="72058f4e-22c7-459b-b413-d3a11f84bf1d" providerId="ADAL" clId="{43F42FB2-0FB3-C14C-818B-FBF330AD98B9}" dt="2019-03-12T14:32:13.915" v="9" actId="478"/>
          <ac:picMkLst>
            <pc:docMk/>
            <pc:sldMk cId="2910629332" sldId="258"/>
            <ac:picMk id="6" creationId="{C6522204-0E5B-534D-8C35-68209F497589}"/>
          </ac:picMkLst>
        </pc:picChg>
      </pc:sldChg>
      <pc:sldChg chg="addSp delSp modSp">
        <pc:chgData name="Anders Wikberg" userId="72058f4e-22c7-459b-b413-d3a11f84bf1d" providerId="ADAL" clId="{43F42FB2-0FB3-C14C-818B-FBF330AD98B9}" dt="2019-03-12T14:35:08.389" v="48" actId="948"/>
        <pc:sldMkLst>
          <pc:docMk/>
          <pc:sldMk cId="1595685510" sldId="271"/>
        </pc:sldMkLst>
        <pc:spChg chg="mod">
          <ac:chgData name="Anders Wikberg" userId="72058f4e-22c7-459b-b413-d3a11f84bf1d" providerId="ADAL" clId="{43F42FB2-0FB3-C14C-818B-FBF330AD98B9}" dt="2019-03-12T14:35:08.389" v="48" actId="948"/>
          <ac:spMkLst>
            <pc:docMk/>
            <pc:sldMk cId="1595685510" sldId="271"/>
            <ac:spMk id="2" creationId="{00000000-0000-0000-0000-000000000000}"/>
          </ac:spMkLst>
        </pc:spChg>
        <pc:picChg chg="add">
          <ac:chgData name="Anders Wikberg" userId="72058f4e-22c7-459b-b413-d3a11f84bf1d" providerId="ADAL" clId="{43F42FB2-0FB3-C14C-818B-FBF330AD98B9}" dt="2019-03-12T14:34:58.702" v="47"/>
          <ac:picMkLst>
            <pc:docMk/>
            <pc:sldMk cId="1595685510" sldId="271"/>
            <ac:picMk id="5" creationId="{B1D9C4CA-6386-9749-B2E8-7F8D1BA269AD}"/>
          </ac:picMkLst>
        </pc:picChg>
        <pc:picChg chg="del">
          <ac:chgData name="Anders Wikberg" userId="72058f4e-22c7-459b-b413-d3a11f84bf1d" providerId="ADAL" clId="{43F42FB2-0FB3-C14C-818B-FBF330AD98B9}" dt="2019-03-12T14:32:44.931" v="20" actId="478"/>
          <ac:picMkLst>
            <pc:docMk/>
            <pc:sldMk cId="1595685510" sldId="271"/>
            <ac:picMk id="6" creationId="{210A8A99-DBDD-ED4C-8928-BB0FB9ED5D9D}"/>
          </ac:picMkLst>
        </pc:picChg>
      </pc:sldChg>
      <pc:sldChg chg="addSp delSp modSp">
        <pc:chgData name="Anders Wikberg" userId="72058f4e-22c7-459b-b413-d3a11f84bf1d" providerId="ADAL" clId="{43F42FB2-0FB3-C14C-818B-FBF330AD98B9}" dt="2019-03-12T14:35:33.881" v="50"/>
        <pc:sldMkLst>
          <pc:docMk/>
          <pc:sldMk cId="666869813" sldId="272"/>
        </pc:sldMkLst>
        <pc:spChg chg="mod">
          <ac:chgData name="Anders Wikberg" userId="72058f4e-22c7-459b-b413-d3a11f84bf1d" providerId="ADAL" clId="{43F42FB2-0FB3-C14C-818B-FBF330AD98B9}" dt="2019-03-12T14:35:24.011" v="49" actId="20577"/>
          <ac:spMkLst>
            <pc:docMk/>
            <pc:sldMk cId="666869813" sldId="272"/>
            <ac:spMk id="3" creationId="{00000000-0000-0000-0000-000000000000}"/>
          </ac:spMkLst>
        </pc:spChg>
        <pc:picChg chg="add">
          <ac:chgData name="Anders Wikberg" userId="72058f4e-22c7-459b-b413-d3a11f84bf1d" providerId="ADAL" clId="{43F42FB2-0FB3-C14C-818B-FBF330AD98B9}" dt="2019-03-12T14:35:33.881" v="50"/>
          <ac:picMkLst>
            <pc:docMk/>
            <pc:sldMk cId="666869813" sldId="272"/>
            <ac:picMk id="4" creationId="{BB186C42-5989-4444-9084-3EE9F1A6B4B0}"/>
          </ac:picMkLst>
        </pc:picChg>
        <pc:picChg chg="del">
          <ac:chgData name="Anders Wikberg" userId="72058f4e-22c7-459b-b413-d3a11f84bf1d" providerId="ADAL" clId="{43F42FB2-0FB3-C14C-818B-FBF330AD98B9}" dt="2019-03-12T14:32:47.575" v="21" actId="478"/>
          <ac:picMkLst>
            <pc:docMk/>
            <pc:sldMk cId="666869813" sldId="272"/>
            <ac:picMk id="5" creationId="{161F0403-4DF0-164E-84BE-1CD2DFD29547}"/>
          </ac:picMkLst>
        </pc:picChg>
      </pc:sldChg>
      <pc:sldChg chg="addSp delSp">
        <pc:chgData name="Anders Wikberg" userId="72058f4e-22c7-459b-b413-d3a11f84bf1d" providerId="ADAL" clId="{43F42FB2-0FB3-C14C-818B-FBF330AD98B9}" dt="2019-03-12T14:35:38.801" v="51"/>
        <pc:sldMkLst>
          <pc:docMk/>
          <pc:sldMk cId="451879512" sldId="273"/>
        </pc:sldMkLst>
        <pc:picChg chg="add">
          <ac:chgData name="Anders Wikberg" userId="72058f4e-22c7-459b-b413-d3a11f84bf1d" providerId="ADAL" clId="{43F42FB2-0FB3-C14C-818B-FBF330AD98B9}" dt="2019-03-12T14:35:38.801" v="51"/>
          <ac:picMkLst>
            <pc:docMk/>
            <pc:sldMk cId="451879512" sldId="273"/>
            <ac:picMk id="4" creationId="{250CA40D-0C37-4046-A48E-96B2ACBB0DFE}"/>
          </ac:picMkLst>
        </pc:picChg>
        <pc:picChg chg="del">
          <ac:chgData name="Anders Wikberg" userId="72058f4e-22c7-459b-b413-d3a11f84bf1d" providerId="ADAL" clId="{43F42FB2-0FB3-C14C-818B-FBF330AD98B9}" dt="2019-03-12T14:32:49.453" v="22" actId="478"/>
          <ac:picMkLst>
            <pc:docMk/>
            <pc:sldMk cId="451879512" sldId="273"/>
            <ac:picMk id="5" creationId="{87CBFD72-5F85-C34F-BAD5-07117FBA8F20}"/>
          </ac:picMkLst>
        </pc:picChg>
      </pc:sldChg>
      <pc:sldChg chg="addSp delSp modSp">
        <pc:chgData name="Anders Wikberg" userId="72058f4e-22c7-459b-b413-d3a11f84bf1d" providerId="ADAL" clId="{43F42FB2-0FB3-C14C-818B-FBF330AD98B9}" dt="2019-03-12T14:33:19.474" v="25" actId="14100"/>
        <pc:sldMkLst>
          <pc:docMk/>
          <pc:sldMk cId="863813657" sldId="299"/>
        </pc:sldMkLst>
        <pc:spChg chg="mod">
          <ac:chgData name="Anders Wikberg" userId="72058f4e-22c7-459b-b413-d3a11f84bf1d" providerId="ADAL" clId="{43F42FB2-0FB3-C14C-818B-FBF330AD98B9}" dt="2019-03-12T14:32:02.621" v="8" actId="1076"/>
          <ac:spMkLst>
            <pc:docMk/>
            <pc:sldMk cId="863813657" sldId="299"/>
            <ac:spMk id="3" creationId="{00000000-0000-0000-0000-000000000000}"/>
          </ac:spMkLst>
        </pc:spChg>
        <pc:picChg chg="mod">
          <ac:chgData name="Anders Wikberg" userId="72058f4e-22c7-459b-b413-d3a11f84bf1d" providerId="ADAL" clId="{43F42FB2-0FB3-C14C-818B-FBF330AD98B9}" dt="2019-03-12T14:31:37.352" v="5" actId="14100"/>
          <ac:picMkLst>
            <pc:docMk/>
            <pc:sldMk cId="863813657" sldId="299"/>
            <ac:picMk id="4" creationId="{00000000-0000-0000-0000-000000000000}"/>
          </ac:picMkLst>
        </pc:picChg>
        <pc:picChg chg="del">
          <ac:chgData name="Anders Wikberg" userId="72058f4e-22c7-459b-b413-d3a11f84bf1d" providerId="ADAL" clId="{43F42FB2-0FB3-C14C-818B-FBF330AD98B9}" dt="2019-03-12T14:31:12.896" v="0" actId="478"/>
          <ac:picMkLst>
            <pc:docMk/>
            <pc:sldMk cId="863813657" sldId="299"/>
            <ac:picMk id="6" creationId="{9E5E638B-AC4F-0048-897F-0231B8F4A01F}"/>
          </ac:picMkLst>
        </pc:picChg>
        <pc:picChg chg="add mod">
          <ac:chgData name="Anders Wikberg" userId="72058f4e-22c7-459b-b413-d3a11f84bf1d" providerId="ADAL" clId="{43F42FB2-0FB3-C14C-818B-FBF330AD98B9}" dt="2019-03-12T14:33:19.474" v="25" actId="14100"/>
          <ac:picMkLst>
            <pc:docMk/>
            <pc:sldMk cId="863813657" sldId="299"/>
            <ac:picMk id="7" creationId="{377D18A3-8B36-E640-B5F3-AF344E9B35D2}"/>
          </ac:picMkLst>
        </pc:picChg>
        <pc:picChg chg="mod modCrop">
          <ac:chgData name="Anders Wikberg" userId="72058f4e-22c7-459b-b413-d3a11f84bf1d" providerId="ADAL" clId="{43F42FB2-0FB3-C14C-818B-FBF330AD98B9}" dt="2019-03-12T14:31:45.002" v="7" actId="1076"/>
          <ac:picMkLst>
            <pc:docMk/>
            <pc:sldMk cId="863813657" sldId="299"/>
            <ac:picMk id="1026" creationId="{00000000-0000-0000-0000-000000000000}"/>
          </ac:picMkLst>
        </pc:picChg>
      </pc:sldChg>
      <pc:sldChg chg="addSp delSp modSp">
        <pc:chgData name="Anders Wikberg" userId="72058f4e-22c7-459b-b413-d3a11f84bf1d" providerId="ADAL" clId="{43F42FB2-0FB3-C14C-818B-FBF330AD98B9}" dt="2019-03-12T14:35:49.965" v="54" actId="1076"/>
        <pc:sldMkLst>
          <pc:docMk/>
          <pc:sldMk cId="3300002269" sldId="300"/>
        </pc:sldMkLst>
        <pc:picChg chg="mod">
          <ac:chgData name="Anders Wikberg" userId="72058f4e-22c7-459b-b413-d3a11f84bf1d" providerId="ADAL" clId="{43F42FB2-0FB3-C14C-818B-FBF330AD98B9}" dt="2019-03-12T14:35:49.965" v="54" actId="1076"/>
          <ac:picMkLst>
            <pc:docMk/>
            <pc:sldMk cId="3300002269" sldId="300"/>
            <ac:picMk id="2" creationId="{00000000-0000-0000-0000-000000000000}"/>
          </ac:picMkLst>
        </pc:picChg>
        <pc:picChg chg="add">
          <ac:chgData name="Anders Wikberg" userId="72058f4e-22c7-459b-b413-d3a11f84bf1d" providerId="ADAL" clId="{43F42FB2-0FB3-C14C-818B-FBF330AD98B9}" dt="2019-03-12T14:35:46.006" v="52"/>
          <ac:picMkLst>
            <pc:docMk/>
            <pc:sldMk cId="3300002269" sldId="300"/>
            <ac:picMk id="4" creationId="{6D08A755-1675-6C4B-BE28-B0DDE8BF60BB}"/>
          </ac:picMkLst>
        </pc:picChg>
        <pc:picChg chg="del">
          <ac:chgData name="Anders Wikberg" userId="72058f4e-22c7-459b-b413-d3a11f84bf1d" providerId="ADAL" clId="{43F42FB2-0FB3-C14C-818B-FBF330AD98B9}" dt="2019-03-12T14:32:51.490" v="23" actId="478"/>
          <ac:picMkLst>
            <pc:docMk/>
            <pc:sldMk cId="3300002269" sldId="300"/>
            <ac:picMk id="5" creationId="{742E2D2B-9B2A-9545-A4B6-5487AD23499A}"/>
          </ac:picMkLst>
        </pc:picChg>
      </pc:sldChg>
      <pc:sldChg chg="addSp delSp modSp">
        <pc:chgData name="Anders Wikberg" userId="72058f4e-22c7-459b-b413-d3a11f84bf1d" providerId="ADAL" clId="{43F42FB2-0FB3-C14C-818B-FBF330AD98B9}" dt="2019-03-12T14:33:51.087" v="32"/>
        <pc:sldMkLst>
          <pc:docMk/>
          <pc:sldMk cId="2362764089" sldId="301"/>
        </pc:sldMkLst>
        <pc:picChg chg="add del mod">
          <ac:chgData name="Anders Wikberg" userId="72058f4e-22c7-459b-b413-d3a11f84bf1d" providerId="ADAL" clId="{43F42FB2-0FB3-C14C-818B-FBF330AD98B9}" dt="2019-03-12T14:33:49.507" v="31" actId="478"/>
          <ac:picMkLst>
            <pc:docMk/>
            <pc:sldMk cId="2362764089" sldId="301"/>
            <ac:picMk id="6" creationId="{8995E68A-57D7-AD42-9A6B-57D3A5C19DF1}"/>
          </ac:picMkLst>
        </pc:picChg>
        <pc:picChg chg="del">
          <ac:chgData name="Anders Wikberg" userId="72058f4e-22c7-459b-b413-d3a11f84bf1d" providerId="ADAL" clId="{43F42FB2-0FB3-C14C-818B-FBF330AD98B9}" dt="2019-03-12T14:32:16.378" v="10" actId="478"/>
          <ac:picMkLst>
            <pc:docMk/>
            <pc:sldMk cId="2362764089" sldId="301"/>
            <ac:picMk id="7" creationId="{E05B925A-FCB6-AD40-93EF-D8493596CB58}"/>
          </ac:picMkLst>
        </pc:picChg>
        <pc:picChg chg="add del">
          <ac:chgData name="Anders Wikberg" userId="72058f4e-22c7-459b-b413-d3a11f84bf1d" providerId="ADAL" clId="{43F42FB2-0FB3-C14C-818B-FBF330AD98B9}" dt="2019-03-12T14:33:45.401" v="30" actId="478"/>
          <ac:picMkLst>
            <pc:docMk/>
            <pc:sldMk cId="2362764089" sldId="301"/>
            <ac:picMk id="8" creationId="{CC157AA8-F269-4949-9EBB-1776D6632717}"/>
          </ac:picMkLst>
        </pc:picChg>
        <pc:picChg chg="add">
          <ac:chgData name="Anders Wikberg" userId="72058f4e-22c7-459b-b413-d3a11f84bf1d" providerId="ADAL" clId="{43F42FB2-0FB3-C14C-818B-FBF330AD98B9}" dt="2019-03-12T14:33:51.087" v="32"/>
          <ac:picMkLst>
            <pc:docMk/>
            <pc:sldMk cId="2362764089" sldId="301"/>
            <ac:picMk id="9" creationId="{0763C57F-6E1A-EE43-895E-AEDCCA2D3760}"/>
          </ac:picMkLst>
        </pc:picChg>
      </pc:sldChg>
      <pc:sldChg chg="addSp delSp">
        <pc:chgData name="Anders Wikberg" userId="72058f4e-22c7-459b-b413-d3a11f84bf1d" providerId="ADAL" clId="{43F42FB2-0FB3-C14C-818B-FBF330AD98B9}" dt="2019-03-12T14:34:00.810" v="33"/>
        <pc:sldMkLst>
          <pc:docMk/>
          <pc:sldMk cId="1147161447" sldId="302"/>
        </pc:sldMkLst>
        <pc:picChg chg="add">
          <ac:chgData name="Anders Wikberg" userId="72058f4e-22c7-459b-b413-d3a11f84bf1d" providerId="ADAL" clId="{43F42FB2-0FB3-C14C-818B-FBF330AD98B9}" dt="2019-03-12T14:34:00.810" v="33"/>
          <ac:picMkLst>
            <pc:docMk/>
            <pc:sldMk cId="1147161447" sldId="302"/>
            <ac:picMk id="4" creationId="{6B3ED148-CA0D-CD47-B9B8-E5C7D26B58F4}"/>
          </ac:picMkLst>
        </pc:picChg>
        <pc:picChg chg="del">
          <ac:chgData name="Anders Wikberg" userId="72058f4e-22c7-459b-b413-d3a11f84bf1d" providerId="ADAL" clId="{43F42FB2-0FB3-C14C-818B-FBF330AD98B9}" dt="2019-03-12T14:32:18.110" v="11" actId="478"/>
          <ac:picMkLst>
            <pc:docMk/>
            <pc:sldMk cId="1147161447" sldId="302"/>
            <ac:picMk id="5" creationId="{94023213-6E2D-6247-A380-2C25CB449E95}"/>
          </ac:picMkLst>
        </pc:picChg>
      </pc:sldChg>
      <pc:sldChg chg="addSp delSp">
        <pc:chgData name="Anders Wikberg" userId="72058f4e-22c7-459b-b413-d3a11f84bf1d" providerId="ADAL" clId="{43F42FB2-0FB3-C14C-818B-FBF330AD98B9}" dt="2019-03-12T14:34:05.308" v="34"/>
        <pc:sldMkLst>
          <pc:docMk/>
          <pc:sldMk cId="335463387" sldId="303"/>
        </pc:sldMkLst>
        <pc:picChg chg="add">
          <ac:chgData name="Anders Wikberg" userId="72058f4e-22c7-459b-b413-d3a11f84bf1d" providerId="ADAL" clId="{43F42FB2-0FB3-C14C-818B-FBF330AD98B9}" dt="2019-03-12T14:34:05.308" v="34"/>
          <ac:picMkLst>
            <pc:docMk/>
            <pc:sldMk cId="335463387" sldId="303"/>
            <ac:picMk id="4" creationId="{70DF34DD-CEF1-3243-8F6B-E57A034BD0DB}"/>
          </ac:picMkLst>
        </pc:picChg>
        <pc:picChg chg="del">
          <ac:chgData name="Anders Wikberg" userId="72058f4e-22c7-459b-b413-d3a11f84bf1d" providerId="ADAL" clId="{43F42FB2-0FB3-C14C-818B-FBF330AD98B9}" dt="2019-03-12T14:32:20.023" v="12" actId="478"/>
          <ac:picMkLst>
            <pc:docMk/>
            <pc:sldMk cId="335463387" sldId="303"/>
            <ac:picMk id="5" creationId="{6C1AA30C-CC52-8346-A945-C03515779278}"/>
          </ac:picMkLst>
        </pc:picChg>
      </pc:sldChg>
      <pc:sldChg chg="addSp delSp">
        <pc:chgData name="Anders Wikberg" userId="72058f4e-22c7-459b-b413-d3a11f84bf1d" providerId="ADAL" clId="{43F42FB2-0FB3-C14C-818B-FBF330AD98B9}" dt="2019-03-12T14:34:09.666" v="35"/>
        <pc:sldMkLst>
          <pc:docMk/>
          <pc:sldMk cId="1882312064" sldId="304"/>
        </pc:sldMkLst>
        <pc:picChg chg="add">
          <ac:chgData name="Anders Wikberg" userId="72058f4e-22c7-459b-b413-d3a11f84bf1d" providerId="ADAL" clId="{43F42FB2-0FB3-C14C-818B-FBF330AD98B9}" dt="2019-03-12T14:34:09.666" v="35"/>
          <ac:picMkLst>
            <pc:docMk/>
            <pc:sldMk cId="1882312064" sldId="304"/>
            <ac:picMk id="4" creationId="{7B0B91A6-AA21-A740-994E-2D2B310FC3C8}"/>
          </ac:picMkLst>
        </pc:picChg>
        <pc:picChg chg="del">
          <ac:chgData name="Anders Wikberg" userId="72058f4e-22c7-459b-b413-d3a11f84bf1d" providerId="ADAL" clId="{43F42FB2-0FB3-C14C-818B-FBF330AD98B9}" dt="2019-03-12T14:32:22.622" v="13" actId="478"/>
          <ac:picMkLst>
            <pc:docMk/>
            <pc:sldMk cId="1882312064" sldId="304"/>
            <ac:picMk id="5" creationId="{61AEB912-EB39-8543-9D8C-CF138BF91D15}"/>
          </ac:picMkLst>
        </pc:picChg>
      </pc:sldChg>
      <pc:sldChg chg="addSp delSp modSp">
        <pc:chgData name="Anders Wikberg" userId="72058f4e-22c7-459b-b413-d3a11f84bf1d" providerId="ADAL" clId="{43F42FB2-0FB3-C14C-818B-FBF330AD98B9}" dt="2019-03-12T14:34:21.031" v="38" actId="1076"/>
        <pc:sldMkLst>
          <pc:docMk/>
          <pc:sldMk cId="816604780" sldId="305"/>
        </pc:sldMkLst>
        <pc:picChg chg="mod">
          <ac:chgData name="Anders Wikberg" userId="72058f4e-22c7-459b-b413-d3a11f84bf1d" providerId="ADAL" clId="{43F42FB2-0FB3-C14C-818B-FBF330AD98B9}" dt="2019-03-12T14:34:21.031" v="38" actId="1076"/>
          <ac:picMkLst>
            <pc:docMk/>
            <pc:sldMk cId="816604780" sldId="305"/>
            <ac:picMk id="3" creationId="{550F2F0B-0B1A-B242-8170-4089F545DEDB}"/>
          </ac:picMkLst>
        </pc:picChg>
        <pc:picChg chg="add">
          <ac:chgData name="Anders Wikberg" userId="72058f4e-22c7-459b-b413-d3a11f84bf1d" providerId="ADAL" clId="{43F42FB2-0FB3-C14C-818B-FBF330AD98B9}" dt="2019-03-12T14:34:13.392" v="36"/>
          <ac:picMkLst>
            <pc:docMk/>
            <pc:sldMk cId="816604780" sldId="305"/>
            <ac:picMk id="4" creationId="{8E614E1B-7B86-C444-8C2E-021B0BE645A5}"/>
          </ac:picMkLst>
        </pc:picChg>
        <pc:picChg chg="del">
          <ac:chgData name="Anders Wikberg" userId="72058f4e-22c7-459b-b413-d3a11f84bf1d" providerId="ADAL" clId="{43F42FB2-0FB3-C14C-818B-FBF330AD98B9}" dt="2019-03-12T14:32:24.444" v="14" actId="478"/>
          <ac:picMkLst>
            <pc:docMk/>
            <pc:sldMk cId="816604780" sldId="305"/>
            <ac:picMk id="5" creationId="{002A7915-63E6-E440-9EC1-B3CC72CE82E2}"/>
          </ac:picMkLst>
        </pc:picChg>
      </pc:sldChg>
      <pc:sldChg chg="addSp delSp">
        <pc:chgData name="Anders Wikberg" userId="72058f4e-22c7-459b-b413-d3a11f84bf1d" providerId="ADAL" clId="{43F42FB2-0FB3-C14C-818B-FBF330AD98B9}" dt="2019-03-12T14:34:26.673" v="39"/>
        <pc:sldMkLst>
          <pc:docMk/>
          <pc:sldMk cId="3852074570" sldId="306"/>
        </pc:sldMkLst>
        <pc:picChg chg="del">
          <ac:chgData name="Anders Wikberg" userId="72058f4e-22c7-459b-b413-d3a11f84bf1d" providerId="ADAL" clId="{43F42FB2-0FB3-C14C-818B-FBF330AD98B9}" dt="2019-03-12T14:32:26.301" v="15" actId="478"/>
          <ac:picMkLst>
            <pc:docMk/>
            <pc:sldMk cId="3852074570" sldId="306"/>
            <ac:picMk id="4" creationId="{EDAEAC50-7844-0D49-A64A-8B0FAEBBE4A8}"/>
          </ac:picMkLst>
        </pc:picChg>
        <pc:picChg chg="add">
          <ac:chgData name="Anders Wikberg" userId="72058f4e-22c7-459b-b413-d3a11f84bf1d" providerId="ADAL" clId="{43F42FB2-0FB3-C14C-818B-FBF330AD98B9}" dt="2019-03-12T14:34:26.673" v="39"/>
          <ac:picMkLst>
            <pc:docMk/>
            <pc:sldMk cId="3852074570" sldId="306"/>
            <ac:picMk id="5" creationId="{A09D3694-E597-6048-BB19-4F6B3A5694D5}"/>
          </ac:picMkLst>
        </pc:picChg>
      </pc:sldChg>
      <pc:sldChg chg="addSp delSp">
        <pc:chgData name="Anders Wikberg" userId="72058f4e-22c7-459b-b413-d3a11f84bf1d" providerId="ADAL" clId="{43F42FB2-0FB3-C14C-818B-FBF330AD98B9}" dt="2019-03-12T14:34:34.497" v="40"/>
        <pc:sldMkLst>
          <pc:docMk/>
          <pc:sldMk cId="3473143127" sldId="307"/>
        </pc:sldMkLst>
        <pc:picChg chg="add">
          <ac:chgData name="Anders Wikberg" userId="72058f4e-22c7-459b-b413-d3a11f84bf1d" providerId="ADAL" clId="{43F42FB2-0FB3-C14C-818B-FBF330AD98B9}" dt="2019-03-12T14:34:34.497" v="40"/>
          <ac:picMkLst>
            <pc:docMk/>
            <pc:sldMk cId="3473143127" sldId="307"/>
            <ac:picMk id="4" creationId="{880D7F38-E66B-CE44-B7F0-2641FEF8DAB2}"/>
          </ac:picMkLst>
        </pc:picChg>
        <pc:picChg chg="del">
          <ac:chgData name="Anders Wikberg" userId="72058f4e-22c7-459b-b413-d3a11f84bf1d" providerId="ADAL" clId="{43F42FB2-0FB3-C14C-818B-FBF330AD98B9}" dt="2019-03-12T14:32:30.677" v="16" actId="478"/>
          <ac:picMkLst>
            <pc:docMk/>
            <pc:sldMk cId="3473143127" sldId="307"/>
            <ac:picMk id="5" creationId="{50563A3A-8C3A-9442-B575-0C932EDE12DA}"/>
          </ac:picMkLst>
        </pc:picChg>
      </pc:sldChg>
      <pc:sldChg chg="addSp delSp modSp">
        <pc:chgData name="Anders Wikberg" userId="72058f4e-22c7-459b-b413-d3a11f84bf1d" providerId="ADAL" clId="{43F42FB2-0FB3-C14C-818B-FBF330AD98B9}" dt="2019-03-13T12:33:14.692" v="63" actId="1076"/>
        <pc:sldMkLst>
          <pc:docMk/>
          <pc:sldMk cId="3274779636" sldId="308"/>
        </pc:sldMkLst>
        <pc:picChg chg="del">
          <ac:chgData name="Anders Wikberg" userId="72058f4e-22c7-459b-b413-d3a11f84bf1d" providerId="ADAL" clId="{43F42FB2-0FB3-C14C-818B-FBF330AD98B9}" dt="2019-03-13T12:33:07.571" v="59" actId="478"/>
          <ac:picMkLst>
            <pc:docMk/>
            <pc:sldMk cId="3274779636" sldId="308"/>
            <ac:picMk id="3" creationId="{E0BD25E8-9A1D-764F-BBD1-8CCA0F4279B5}"/>
          </ac:picMkLst>
        </pc:picChg>
        <pc:picChg chg="add">
          <ac:chgData name="Anders Wikberg" userId="72058f4e-22c7-459b-b413-d3a11f84bf1d" providerId="ADAL" clId="{43F42FB2-0FB3-C14C-818B-FBF330AD98B9}" dt="2019-03-12T14:34:38.351" v="41"/>
          <ac:picMkLst>
            <pc:docMk/>
            <pc:sldMk cId="3274779636" sldId="308"/>
            <ac:picMk id="4" creationId="{F52983E6-496C-3B42-94B0-751C52AF8745}"/>
          </ac:picMkLst>
        </pc:picChg>
        <pc:picChg chg="del">
          <ac:chgData name="Anders Wikberg" userId="72058f4e-22c7-459b-b413-d3a11f84bf1d" providerId="ADAL" clId="{43F42FB2-0FB3-C14C-818B-FBF330AD98B9}" dt="2019-03-12T14:32:32.544" v="17" actId="478"/>
          <ac:picMkLst>
            <pc:docMk/>
            <pc:sldMk cId="3274779636" sldId="308"/>
            <ac:picMk id="5" creationId="{88F7271F-80BA-E945-9101-F34ABD8F87F5}"/>
          </ac:picMkLst>
        </pc:picChg>
        <pc:picChg chg="add mod">
          <ac:chgData name="Anders Wikberg" userId="72058f4e-22c7-459b-b413-d3a11f84bf1d" providerId="ADAL" clId="{43F42FB2-0FB3-C14C-818B-FBF330AD98B9}" dt="2019-03-13T12:33:14.692" v="63" actId="1076"/>
          <ac:picMkLst>
            <pc:docMk/>
            <pc:sldMk cId="3274779636" sldId="308"/>
            <ac:picMk id="5" creationId="{92030513-394A-0249-8032-ACC2F220833D}"/>
          </ac:picMkLst>
        </pc:picChg>
      </pc:sldChg>
      <pc:sldChg chg="addSp delSp modSp">
        <pc:chgData name="Anders Wikberg" userId="72058f4e-22c7-459b-b413-d3a11f84bf1d" providerId="ADAL" clId="{43F42FB2-0FB3-C14C-818B-FBF330AD98B9}" dt="2019-03-13T12:36:15.234" v="77" actId="478"/>
        <pc:sldMkLst>
          <pc:docMk/>
          <pc:sldMk cId="3582855570" sldId="309"/>
        </pc:sldMkLst>
        <pc:picChg chg="add del mod modCrop">
          <ac:chgData name="Anders Wikberg" userId="72058f4e-22c7-459b-b413-d3a11f84bf1d" providerId="ADAL" clId="{43F42FB2-0FB3-C14C-818B-FBF330AD98B9}" dt="2019-03-13T12:36:15.234" v="77" actId="478"/>
          <ac:picMkLst>
            <pc:docMk/>
            <pc:sldMk cId="3582855570" sldId="309"/>
            <ac:picMk id="3" creationId="{DBBCB6EA-577B-5D4E-A032-7FF56028D517}"/>
          </ac:picMkLst>
        </pc:picChg>
        <pc:picChg chg="add">
          <ac:chgData name="Anders Wikberg" userId="72058f4e-22c7-459b-b413-d3a11f84bf1d" providerId="ADAL" clId="{43F42FB2-0FB3-C14C-818B-FBF330AD98B9}" dt="2019-03-12T14:34:41.380" v="42"/>
          <ac:picMkLst>
            <pc:docMk/>
            <pc:sldMk cId="3582855570" sldId="309"/>
            <ac:picMk id="4" creationId="{792F452F-56DC-8D4D-A430-1B88AE99CC63}"/>
          </ac:picMkLst>
        </pc:picChg>
        <pc:picChg chg="del">
          <ac:chgData name="Anders Wikberg" userId="72058f4e-22c7-459b-b413-d3a11f84bf1d" providerId="ADAL" clId="{43F42FB2-0FB3-C14C-818B-FBF330AD98B9}" dt="2019-03-12T14:32:34.289" v="18" actId="478"/>
          <ac:picMkLst>
            <pc:docMk/>
            <pc:sldMk cId="3582855570" sldId="309"/>
            <ac:picMk id="5" creationId="{194DCC49-2CC7-824B-840D-2A12CF0CA357}"/>
          </ac:picMkLst>
        </pc:picChg>
      </pc:sldChg>
      <pc:sldChg chg="addSp">
        <pc:chgData name="Anders Wikberg" userId="72058f4e-22c7-459b-b413-d3a11f84bf1d" providerId="ADAL" clId="{43F42FB2-0FB3-C14C-818B-FBF330AD98B9}" dt="2019-03-12T14:34:44.076" v="43"/>
        <pc:sldMkLst>
          <pc:docMk/>
          <pc:sldMk cId="3623493685" sldId="310"/>
        </pc:sldMkLst>
        <pc:picChg chg="add">
          <ac:chgData name="Anders Wikberg" userId="72058f4e-22c7-459b-b413-d3a11f84bf1d" providerId="ADAL" clId="{43F42FB2-0FB3-C14C-818B-FBF330AD98B9}" dt="2019-03-12T14:34:44.076" v="43"/>
          <ac:picMkLst>
            <pc:docMk/>
            <pc:sldMk cId="3623493685" sldId="310"/>
            <ac:picMk id="3" creationId="{34DBC7DE-581D-7F4D-B3D7-2D61A019B6F1}"/>
          </ac:picMkLst>
        </pc:picChg>
      </pc:sldChg>
      <pc:sldChg chg="addSp delSp modSp">
        <pc:chgData name="Anders Wikberg" userId="72058f4e-22c7-459b-b413-d3a11f84bf1d" providerId="ADAL" clId="{43F42FB2-0FB3-C14C-818B-FBF330AD98B9}" dt="2019-03-13T12:35:20.887" v="72" actId="14100"/>
        <pc:sldMkLst>
          <pc:docMk/>
          <pc:sldMk cId="3939461240" sldId="311"/>
        </pc:sldMkLst>
        <pc:picChg chg="add mod">
          <ac:chgData name="Anders Wikberg" userId="72058f4e-22c7-459b-b413-d3a11f84bf1d" providerId="ADAL" clId="{43F42FB2-0FB3-C14C-818B-FBF330AD98B9}" dt="2019-03-13T12:35:20.887" v="72" actId="14100"/>
          <ac:picMkLst>
            <pc:docMk/>
            <pc:sldMk cId="3939461240" sldId="311"/>
            <ac:picMk id="3" creationId="{C364E704-EE19-3241-B5DE-E7AB16B683B7}"/>
          </ac:picMkLst>
        </pc:picChg>
        <pc:picChg chg="del mod">
          <ac:chgData name="Anders Wikberg" userId="72058f4e-22c7-459b-b413-d3a11f84bf1d" providerId="ADAL" clId="{43F42FB2-0FB3-C14C-818B-FBF330AD98B9}" dt="2019-03-13T12:35:05.281" v="67" actId="478"/>
          <ac:picMkLst>
            <pc:docMk/>
            <pc:sldMk cId="3939461240" sldId="311"/>
            <ac:picMk id="4" creationId="{7787B2EE-D93E-9947-8D3E-1FBEDA7DE91A}"/>
          </ac:picMkLst>
        </pc:picChg>
        <pc:picChg chg="add">
          <ac:chgData name="Anders Wikberg" userId="72058f4e-22c7-459b-b413-d3a11f84bf1d" providerId="ADAL" clId="{43F42FB2-0FB3-C14C-818B-FBF330AD98B9}" dt="2019-03-12T14:34:46.971" v="44"/>
          <ac:picMkLst>
            <pc:docMk/>
            <pc:sldMk cId="3939461240" sldId="311"/>
            <ac:picMk id="5" creationId="{4E91071C-4E90-9742-9C7C-10D3880822DB}"/>
          </ac:picMkLst>
        </pc:picChg>
        <pc:picChg chg="del">
          <ac:chgData name="Anders Wikberg" userId="72058f4e-22c7-459b-b413-d3a11f84bf1d" providerId="ADAL" clId="{43F42FB2-0FB3-C14C-818B-FBF330AD98B9}" dt="2019-03-12T14:32:40.993" v="19" actId="478"/>
          <ac:picMkLst>
            <pc:docMk/>
            <pc:sldMk cId="3939461240" sldId="311"/>
            <ac:picMk id="8" creationId="{4F8B01BD-4281-3148-94BC-D528A03CD4A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400ABC-F288-4E73-9EA2-0BCB9EB9F538}" type="datetimeFigureOut">
              <a:rPr lang="sv-SE" smtClean="0"/>
              <a:t>2019-03-21</a:t>
            </a:fld>
            <a:endParaRPr lang="sv-SE"/>
          </a:p>
        </p:txBody>
      </p:sp>
      <p:sp>
        <p:nvSpPr>
          <p:cNvPr id="4" name="Platshållare för sidfo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0D7CE1-0A8E-4B46-91C5-F2F3FAA6C3B2}" type="slidenum">
              <a:rPr lang="sv-SE" smtClean="0"/>
              <a:t>‹#›</a:t>
            </a:fld>
            <a:endParaRPr lang="sv-SE"/>
          </a:p>
        </p:txBody>
      </p:sp>
    </p:spTree>
    <p:extLst>
      <p:ext uri="{BB962C8B-B14F-4D97-AF65-F5344CB8AC3E}">
        <p14:creationId xmlns:p14="http://schemas.microsoft.com/office/powerpoint/2010/main" val="519820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49727-55DB-4502-8821-5512B8DA44C7}" type="datetimeFigureOut">
              <a:rPr lang="sv-SE" smtClean="0"/>
              <a:t>2019-03-21</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dirty="0"/>
              <a:t>Klicka här för att ändra format på bakgrundstexten</a:t>
            </a:r>
          </a:p>
          <a:p>
            <a:pPr lvl="1"/>
            <a:r>
              <a:rPr lang="sv-SE" dirty="0"/>
              <a:t>Nivå </a:t>
            </a:r>
            <a:r>
              <a:rPr lang="sv-SE" dirty="0" err="1"/>
              <a:t>tvåxxxxxxxxx</a:t>
            </a:r>
            <a:endParaRPr lang="sv-SE" dirty="0"/>
          </a:p>
          <a:p>
            <a:pPr lvl="2"/>
            <a:r>
              <a:rPr lang="sv-SE" dirty="0"/>
              <a:t>Nivå </a:t>
            </a:r>
            <a:r>
              <a:rPr lang="sv-SE"/>
              <a:t>trexxxxxxxxxxxx</a:t>
            </a:r>
            <a:endParaRPr lang="sv-SE" dirty="0"/>
          </a:p>
          <a:p>
            <a:pPr lvl="3"/>
            <a:r>
              <a:rPr lang="sv-SE" dirty="0"/>
              <a:t>Nivå fyra</a:t>
            </a:r>
          </a:p>
          <a:p>
            <a:pPr lvl="4"/>
            <a:r>
              <a:rPr lang="sv-SE" dirty="0"/>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F634BE-FDF3-43A0-9C98-DAD22BFA120C}" type="slidenum">
              <a:rPr lang="sv-SE" smtClean="0"/>
              <a:t>‹#›</a:t>
            </a:fld>
            <a:endParaRPr lang="sv-SE"/>
          </a:p>
        </p:txBody>
      </p:sp>
    </p:spTree>
    <p:extLst>
      <p:ext uri="{BB962C8B-B14F-4D97-AF65-F5344CB8AC3E}">
        <p14:creationId xmlns:p14="http://schemas.microsoft.com/office/powerpoint/2010/main" val="4031268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58</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a:t>
            </a:fld>
            <a:endParaRPr lang="sv-SE"/>
          </a:p>
        </p:txBody>
      </p:sp>
    </p:spTree>
    <p:extLst>
      <p:ext uri="{BB962C8B-B14F-4D97-AF65-F5344CB8AC3E}">
        <p14:creationId xmlns:p14="http://schemas.microsoft.com/office/powerpoint/2010/main" val="3200316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4/9</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10</a:t>
            </a:fld>
            <a:endParaRPr lang="sv-SE"/>
          </a:p>
        </p:txBody>
      </p:sp>
    </p:spTree>
    <p:extLst>
      <p:ext uri="{BB962C8B-B14F-4D97-AF65-F5344CB8AC3E}">
        <p14:creationId xmlns:p14="http://schemas.microsoft.com/office/powerpoint/2010/main" val="4256917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4/9</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11</a:t>
            </a:fld>
            <a:endParaRPr lang="sv-SE"/>
          </a:p>
        </p:txBody>
      </p:sp>
    </p:spTree>
    <p:extLst>
      <p:ext uri="{BB962C8B-B14F-4D97-AF65-F5344CB8AC3E}">
        <p14:creationId xmlns:p14="http://schemas.microsoft.com/office/powerpoint/2010/main" val="2375477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4/20</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12</a:t>
            </a:fld>
            <a:endParaRPr lang="sv-SE"/>
          </a:p>
        </p:txBody>
      </p:sp>
    </p:spTree>
    <p:extLst>
      <p:ext uri="{BB962C8B-B14F-4D97-AF65-F5344CB8AC3E}">
        <p14:creationId xmlns:p14="http://schemas.microsoft.com/office/powerpoint/2010/main" val="2619069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4/21  Överblick över rättsväsendet </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13</a:t>
            </a:fld>
            <a:endParaRPr lang="sv-SE"/>
          </a:p>
        </p:txBody>
      </p:sp>
    </p:spTree>
    <p:extLst>
      <p:ext uri="{BB962C8B-B14F-4D97-AF65-F5344CB8AC3E}">
        <p14:creationId xmlns:p14="http://schemas.microsoft.com/office/powerpoint/2010/main" val="604020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4/10</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14</a:t>
            </a:fld>
            <a:endParaRPr lang="sv-SE"/>
          </a:p>
        </p:txBody>
      </p:sp>
    </p:spTree>
    <p:extLst>
      <p:ext uri="{BB962C8B-B14F-4D97-AF65-F5344CB8AC3E}">
        <p14:creationId xmlns:p14="http://schemas.microsoft.com/office/powerpoint/2010/main" val="1122280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4/10</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15</a:t>
            </a:fld>
            <a:endParaRPr lang="sv-SE"/>
          </a:p>
        </p:txBody>
      </p:sp>
    </p:spTree>
    <p:extLst>
      <p:ext uri="{BB962C8B-B14F-4D97-AF65-F5344CB8AC3E}">
        <p14:creationId xmlns:p14="http://schemas.microsoft.com/office/powerpoint/2010/main" val="32198842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 s. 4/10</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16</a:t>
            </a:fld>
            <a:endParaRPr lang="sv-SE"/>
          </a:p>
        </p:txBody>
      </p:sp>
    </p:spTree>
    <p:extLst>
      <p:ext uri="{BB962C8B-B14F-4D97-AF65-F5344CB8AC3E}">
        <p14:creationId xmlns:p14="http://schemas.microsoft.com/office/powerpoint/2010/main" val="3851734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58</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17</a:t>
            </a:fld>
            <a:endParaRPr lang="sv-SE"/>
          </a:p>
        </p:txBody>
      </p:sp>
    </p:spTree>
    <p:extLst>
      <p:ext uri="{BB962C8B-B14F-4D97-AF65-F5344CB8AC3E}">
        <p14:creationId xmlns:p14="http://schemas.microsoft.com/office/powerpoint/2010/main" val="236252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58</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a:t>
            </a:fld>
            <a:endParaRPr lang="sv-SE"/>
          </a:p>
        </p:txBody>
      </p:sp>
    </p:spTree>
    <p:extLst>
      <p:ext uri="{BB962C8B-B14F-4D97-AF65-F5344CB8AC3E}">
        <p14:creationId xmlns:p14="http://schemas.microsoft.com/office/powerpoint/2010/main" val="1178826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59 och 61</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3</a:t>
            </a:fld>
            <a:endParaRPr lang="sv-SE"/>
          </a:p>
        </p:txBody>
      </p:sp>
    </p:spTree>
    <p:extLst>
      <p:ext uri="{BB962C8B-B14F-4D97-AF65-F5344CB8AC3E}">
        <p14:creationId xmlns:p14="http://schemas.microsoft.com/office/powerpoint/2010/main" val="3018926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64</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4</a:t>
            </a:fld>
            <a:endParaRPr lang="sv-SE"/>
          </a:p>
        </p:txBody>
      </p:sp>
    </p:spTree>
    <p:extLst>
      <p:ext uri="{BB962C8B-B14F-4D97-AF65-F5344CB8AC3E}">
        <p14:creationId xmlns:p14="http://schemas.microsoft.com/office/powerpoint/2010/main" val="4244064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66</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5</a:t>
            </a:fld>
            <a:endParaRPr lang="sv-SE"/>
          </a:p>
        </p:txBody>
      </p:sp>
    </p:spTree>
    <p:extLst>
      <p:ext uri="{BB962C8B-B14F-4D97-AF65-F5344CB8AC3E}">
        <p14:creationId xmlns:p14="http://schemas.microsoft.com/office/powerpoint/2010/main" val="1359463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68</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6</a:t>
            </a:fld>
            <a:endParaRPr lang="sv-SE"/>
          </a:p>
        </p:txBody>
      </p:sp>
    </p:spTree>
    <p:extLst>
      <p:ext uri="{BB962C8B-B14F-4D97-AF65-F5344CB8AC3E}">
        <p14:creationId xmlns:p14="http://schemas.microsoft.com/office/powerpoint/2010/main" val="1184529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69</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7</a:t>
            </a:fld>
            <a:endParaRPr lang="sv-SE"/>
          </a:p>
        </p:txBody>
      </p:sp>
    </p:spTree>
    <p:extLst>
      <p:ext uri="{BB962C8B-B14F-4D97-AF65-F5344CB8AC3E}">
        <p14:creationId xmlns:p14="http://schemas.microsoft.com/office/powerpoint/2010/main" val="1011802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Karta över domstolarna. Källa Domstolsverkets Årsredovisning 2010 s. 10. Kartan </a:t>
            </a:r>
            <a:r>
              <a:rPr lang="sv-SE"/>
              <a:t>gäller även hösten 2018.</a:t>
            </a:r>
            <a:endParaRPr lang="sv-SE" dirty="0"/>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8</a:t>
            </a:fld>
            <a:endParaRPr lang="sv-SE"/>
          </a:p>
        </p:txBody>
      </p:sp>
    </p:spTree>
    <p:extLst>
      <p:ext uri="{BB962C8B-B14F-4D97-AF65-F5344CB8AC3E}">
        <p14:creationId xmlns:p14="http://schemas.microsoft.com/office/powerpoint/2010/main" val="944305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Illustration ur läroboken s. 44 som visar 1) att Sveriges lagar gäller inom Sverige 2) att nationen Sverige frivilligt ingått avtal med andra länder. Dessutom ingår svenska fysiska och juridiska personer avtal med personer i andra länder (internationell privaträtt)</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9</a:t>
            </a:fld>
            <a:endParaRPr lang="sv-SE"/>
          </a:p>
        </p:txBody>
      </p:sp>
    </p:spTree>
    <p:extLst>
      <p:ext uri="{BB962C8B-B14F-4D97-AF65-F5344CB8AC3E}">
        <p14:creationId xmlns:p14="http://schemas.microsoft.com/office/powerpoint/2010/main" val="2699218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2019-03-21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188067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2019-03-21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277740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2019-03-21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766955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2019-03-21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821514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2019-03-21</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75818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2019-03-21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435346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90A2C2E6-4272-4D6F-837A-86E75E474AF0}" type="datetimeFigureOut">
              <a:rPr lang="sv-SE" smtClean="0"/>
              <a:t>2019-03-21</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699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90A2C2E6-4272-4D6F-837A-86E75E474AF0}" type="datetimeFigureOut">
              <a:rPr lang="sv-SE" smtClean="0"/>
              <a:t>2019-03-21</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02519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90A2C2E6-4272-4D6F-837A-86E75E474AF0}" type="datetimeFigureOut">
              <a:rPr lang="sv-SE" smtClean="0"/>
              <a:t>2019-03-21</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938778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2019-03-21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27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2019-03-21</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682844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A2C2E6-4272-4D6F-837A-86E75E474AF0}" type="datetimeFigureOut">
              <a:rPr lang="sv-SE" smtClean="0"/>
              <a:t>2019-03-21</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829600-619B-439E-BCB7-251C82DB699A}" type="slidenum">
              <a:rPr lang="sv-SE" smtClean="0"/>
              <a:t>‹#›</a:t>
            </a:fld>
            <a:endParaRPr lang="sv-SE"/>
          </a:p>
        </p:txBody>
      </p:sp>
    </p:spTree>
    <p:extLst>
      <p:ext uri="{BB962C8B-B14F-4D97-AF65-F5344CB8AC3E}">
        <p14:creationId xmlns:p14="http://schemas.microsoft.com/office/powerpoint/2010/main" val="33156718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508117" y="4120"/>
            <a:ext cx="7639058" cy="6544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ruta 2"/>
          <p:cNvSpPr txBox="1"/>
          <p:nvPr/>
        </p:nvSpPr>
        <p:spPr>
          <a:xfrm>
            <a:off x="3707466" y="4869160"/>
            <a:ext cx="3240360" cy="923330"/>
          </a:xfrm>
          <a:prstGeom prst="rect">
            <a:avLst/>
          </a:prstGeom>
          <a:noFill/>
        </p:spPr>
        <p:txBody>
          <a:bodyPr wrap="square" rtlCol="0">
            <a:spAutoFit/>
          </a:bodyPr>
          <a:lstStyle/>
          <a:p>
            <a:r>
              <a:rPr lang="sv-SE" sz="5400" b="1" spc="-100" dirty="0">
                <a:solidFill>
                  <a:schemeClr val="bg1"/>
                </a:solidFill>
              </a:rPr>
              <a:t>Domstolar</a:t>
            </a:r>
          </a:p>
        </p:txBody>
      </p:sp>
      <p:pic>
        <p:nvPicPr>
          <p:cNvPr id="4" name="Picture 2"/>
          <p:cNvPicPr>
            <a:picLocks noChangeAspect="1" noChangeArrowheads="1"/>
          </p:cNvPicPr>
          <p:nvPr/>
        </p:nvPicPr>
        <p:blipFill>
          <a:blip r:embed="rId4">
            <a:grayscl/>
            <a:extLst>
              <a:ext uri="{28A0092B-C50C-407E-A947-70E740481C1C}">
                <a14:useLocalDpi xmlns:a14="http://schemas.microsoft.com/office/drawing/2010/main"/>
              </a:ext>
            </a:extLst>
          </a:blip>
          <a:srcRect/>
          <a:stretch>
            <a:fillRect/>
          </a:stretch>
        </p:blipFill>
        <p:spPr bwMode="auto">
          <a:xfrm>
            <a:off x="0" y="0"/>
            <a:ext cx="1508117" cy="668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Bildobjekt 6">
            <a:extLst>
              <a:ext uri="{FF2B5EF4-FFF2-40B4-BE49-F238E27FC236}">
                <a16:creationId xmlns:a16="http://schemas.microsoft.com/office/drawing/2014/main" id="{377D18A3-8B36-E640-B5F3-AF344E9B35D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863813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F52983E6-496C-3B42-94B0-751C52AF87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7" name="Bildobjekt 6">
            <a:extLst>
              <a:ext uri="{FF2B5EF4-FFF2-40B4-BE49-F238E27FC236}">
                <a16:creationId xmlns:a16="http://schemas.microsoft.com/office/drawing/2014/main" id="{656936E9-99A3-474F-8A9C-714FD6E41B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978" y="764704"/>
            <a:ext cx="7934393" cy="4867317"/>
          </a:xfrm>
          <a:prstGeom prst="rect">
            <a:avLst/>
          </a:prstGeom>
        </p:spPr>
      </p:pic>
    </p:spTree>
    <p:extLst>
      <p:ext uri="{BB962C8B-B14F-4D97-AF65-F5344CB8AC3E}">
        <p14:creationId xmlns:p14="http://schemas.microsoft.com/office/powerpoint/2010/main" val="3274779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792F452F-56DC-8D4D-A430-1B88AE99CC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6" name="Bildobjekt 5">
            <a:extLst>
              <a:ext uri="{FF2B5EF4-FFF2-40B4-BE49-F238E27FC236}">
                <a16:creationId xmlns:a16="http://schemas.microsoft.com/office/drawing/2014/main" id="{A998B822-9773-C547-8D5E-76F96F7EA5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0691" y="1026711"/>
            <a:ext cx="7928968" cy="4804578"/>
          </a:xfrm>
          <a:prstGeom prst="rect">
            <a:avLst/>
          </a:prstGeom>
        </p:spPr>
      </p:pic>
    </p:spTree>
    <p:extLst>
      <p:ext uri="{BB962C8B-B14F-4D97-AF65-F5344CB8AC3E}">
        <p14:creationId xmlns:p14="http://schemas.microsoft.com/office/powerpoint/2010/main" val="3582855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16200000">
            <a:off x="2724817" y="-978259"/>
            <a:ext cx="3672408" cy="874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Bildobjekt 2">
            <a:extLst>
              <a:ext uri="{FF2B5EF4-FFF2-40B4-BE49-F238E27FC236}">
                <a16:creationId xmlns:a16="http://schemas.microsoft.com/office/drawing/2014/main" id="{34DBC7DE-581D-7F4D-B3D7-2D61A019B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623493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86889" y="6344271"/>
            <a:ext cx="1584176" cy="138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id="{4E91071C-4E90-9742-9C7C-10D3880822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3" name="Bildobjekt 2">
            <a:extLst>
              <a:ext uri="{FF2B5EF4-FFF2-40B4-BE49-F238E27FC236}">
                <a16:creationId xmlns:a16="http://schemas.microsoft.com/office/drawing/2014/main" id="{C364E704-EE19-3241-B5DE-E7AB16B683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23728" y="332655"/>
            <a:ext cx="4831456" cy="6015821"/>
          </a:xfrm>
          <a:prstGeom prst="rect">
            <a:avLst/>
          </a:prstGeom>
        </p:spPr>
      </p:pic>
    </p:spTree>
    <p:extLst>
      <p:ext uri="{BB962C8B-B14F-4D97-AF65-F5344CB8AC3E}">
        <p14:creationId xmlns:p14="http://schemas.microsoft.com/office/powerpoint/2010/main" val="3939461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1843950"/>
            <a:ext cx="7632848" cy="3477875"/>
          </a:xfrm>
          <a:prstGeom prst="rect">
            <a:avLst/>
          </a:prstGeom>
        </p:spPr>
        <p:txBody>
          <a:bodyPr wrap="square">
            <a:spAutoFit/>
          </a:bodyPr>
          <a:lstStyle/>
          <a:p>
            <a:pPr marL="234000" indent="-234000">
              <a:spcAft>
                <a:spcPts val="1800"/>
              </a:spcAft>
            </a:pPr>
            <a:r>
              <a:rPr lang="sv-SE" dirty="0"/>
              <a:t>•</a:t>
            </a: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Både tvistemål och brottmål döms i allmänna domstolar. </a:t>
            </a:r>
            <a:endParaRPr lang="sv-SE" sz="2000" b="1" i="1" dirty="0">
              <a:latin typeface="Calibri" pitchFamily="34" charset="0"/>
              <a:cs typeface="Calibri" pitchFamily="34" charset="0"/>
            </a:endParaRPr>
          </a:p>
          <a:p>
            <a:pPr marL="234000" indent="-234000">
              <a:spcAft>
                <a:spcPts val="1800"/>
              </a:spcAft>
            </a:pPr>
            <a:r>
              <a:rPr lang="sv-SE" sz="2000" b="1" i="1" dirty="0">
                <a:latin typeface="Calibri" pitchFamily="34" charset="0"/>
                <a:cs typeface="Calibri" pitchFamily="34" charset="0"/>
              </a:rPr>
              <a:t>•	Tingsrättens beslut kan överklagas till hovrätt och i sällsynta fall till Högsta domstolen. </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Civilrättsliga tvister kan lösas genom förlikning. </a:t>
            </a:r>
            <a:endParaRPr lang="sv-SE" sz="2000" b="1" i="1" dirty="0">
              <a:latin typeface="Calibri" pitchFamily="34" charset="0"/>
              <a:cs typeface="Calibri" pitchFamily="34" charset="0"/>
            </a:endParaRPr>
          </a:p>
          <a:p>
            <a:pPr marL="234000" indent="-234000">
              <a:spcAft>
                <a:spcPts val="1800"/>
              </a:spcAft>
            </a:pPr>
            <a:r>
              <a:rPr lang="sv-SE" sz="2000" b="1" i="1" dirty="0">
                <a:latin typeface="Calibri" pitchFamily="34" charset="0"/>
                <a:cs typeface="Calibri" pitchFamily="34" charset="0"/>
              </a:rPr>
              <a:t>•	Skiljenämnd används ofta vid företagstvister istället för allmän domstol. </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Summarisk process hos Kronofogden är ett vanligare och enklare alternativ vid tvister om betalning. </a:t>
            </a:r>
          </a:p>
        </p:txBody>
      </p:sp>
      <p:sp>
        <p:nvSpPr>
          <p:cNvPr id="3" name="Rubrik 2"/>
          <p:cNvSpPr>
            <a:spLocks noGrp="1"/>
          </p:cNvSpPr>
          <p:nvPr>
            <p:ph type="title"/>
          </p:nvPr>
        </p:nvSpPr>
        <p:spPr>
          <a:xfrm>
            <a:off x="755576" y="548680"/>
            <a:ext cx="7632848" cy="494928"/>
          </a:xfrm>
          <a:solidFill>
            <a:schemeClr val="accent4">
              <a:lumMod val="40000"/>
              <a:lumOff val="60000"/>
            </a:schemeClr>
          </a:solidFill>
        </p:spPr>
        <p:txBody>
          <a:bodyPr>
            <a:normAutofit/>
          </a:bodyPr>
          <a:lstStyle/>
          <a:p>
            <a:r>
              <a:rPr lang="sv-SE" sz="2000" b="1" dirty="0">
                <a:latin typeface="Calibri" pitchFamily="34" charset="0"/>
                <a:cs typeface="Calibri" pitchFamily="34" charset="0"/>
              </a:rPr>
              <a:t>Sammanfattning av kapitel  4, Domstolar</a:t>
            </a:r>
          </a:p>
        </p:txBody>
      </p:sp>
      <p:pic>
        <p:nvPicPr>
          <p:cNvPr id="5" name="Bildobjekt 4">
            <a:extLst>
              <a:ext uri="{FF2B5EF4-FFF2-40B4-BE49-F238E27FC236}">
                <a16:creationId xmlns:a16="http://schemas.microsoft.com/office/drawing/2014/main" id="{B1D9C4CA-6386-9749-B2E8-7F8D1BA269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59568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p:cNvSpPr/>
          <p:nvPr/>
        </p:nvSpPr>
        <p:spPr>
          <a:xfrm>
            <a:off x="755576" y="980728"/>
            <a:ext cx="7632848" cy="4093428"/>
          </a:xfrm>
          <a:prstGeom prst="rect">
            <a:avLst/>
          </a:prstGeom>
        </p:spPr>
        <p:txBody>
          <a:bodyPr wrap="square">
            <a:spAutoFit/>
          </a:bodyPr>
          <a:lstStyle/>
          <a:p>
            <a:pPr marL="234000" indent="-234000">
              <a:spcAft>
                <a:spcPts val="1800"/>
              </a:spcAft>
            </a:pPr>
            <a:r>
              <a:rPr lang="sv-SE" dirty="0"/>
              <a:t>•</a:t>
            </a:r>
            <a:r>
              <a:rPr lang="sv-SE" sz="2000" b="1" dirty="0">
                <a:latin typeface="Calibri" pitchFamily="34" charset="0"/>
                <a:cs typeface="Calibri" pitchFamily="34" charset="0"/>
              </a:rPr>
              <a:t>	</a:t>
            </a:r>
            <a:r>
              <a:rPr lang="sv-SE" sz="2000" b="1" i="1" dirty="0">
                <a:latin typeface="Calibri" pitchFamily="34" charset="0"/>
                <a:cs typeface="Calibri" pitchFamily="34" charset="0"/>
              </a:rPr>
              <a:t>Förvaltningsmål döms av förvaltningsdomstol. </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Förvaltningsrättens beslut kan överklagas till kammarrätt och i sällsynta fall till Högsta förvaltningsdomstolen.</a:t>
            </a:r>
          </a:p>
          <a:p>
            <a:pPr marL="234000" indent="-234000">
              <a:spcAft>
                <a:spcPts val="1800"/>
              </a:spcAft>
            </a:pPr>
            <a:r>
              <a:rPr lang="sv-SE" sz="2000" b="1" i="1" dirty="0">
                <a:latin typeface="Calibri" pitchFamily="34" charset="0"/>
                <a:cs typeface="Calibri" pitchFamily="34" charset="0"/>
              </a:rPr>
              <a:t>•	Felaktiga myndighetsbeslut kan ändras av myndigheten själv. JK och JO är två myndigheter som övervakar alla andra myndigheter, även domstolarna. </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Offentlighetsprincipen innebär (bland annat) att hela rättsprocessen är öppen för allmänheten. </a:t>
            </a:r>
            <a:endParaRPr lang="sv-SE" dirty="0"/>
          </a:p>
          <a:p>
            <a:pPr marL="234000" lvl="0" indent="-234000">
              <a:spcAft>
                <a:spcPts val="1800"/>
              </a:spcAft>
            </a:pPr>
            <a:r>
              <a:rPr lang="sv-SE" sz="2000" b="1" i="1" dirty="0">
                <a:solidFill>
                  <a:prstClr val="black"/>
                </a:solidFill>
                <a:latin typeface="Calibri" pitchFamily="34" charset="0"/>
                <a:cs typeface="Calibri" pitchFamily="34" charset="0"/>
              </a:rPr>
              <a:t>•	I brottmål är det alltid åklagaren som har bevisbördan, i tvistemål är det oftast käranden. </a:t>
            </a:r>
          </a:p>
        </p:txBody>
      </p:sp>
      <p:pic>
        <p:nvPicPr>
          <p:cNvPr id="4" name="Bildobjekt 3">
            <a:extLst>
              <a:ext uri="{FF2B5EF4-FFF2-40B4-BE49-F238E27FC236}">
                <a16:creationId xmlns:a16="http://schemas.microsoft.com/office/drawing/2014/main" id="{BB186C42-5989-4444-9084-3EE9F1A6B4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66686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1484784"/>
            <a:ext cx="7632848" cy="3785652"/>
          </a:xfrm>
          <a:prstGeom prst="rect">
            <a:avLst/>
          </a:prstGeom>
        </p:spPr>
        <p:txBody>
          <a:bodyPr wrap="square">
            <a:spAutoFit/>
          </a:bodyPr>
          <a:lstStyle/>
          <a:p>
            <a:pPr marL="234000" indent="-234000">
              <a:spcAft>
                <a:spcPts val="1800"/>
              </a:spcAft>
            </a:pPr>
            <a:r>
              <a:rPr lang="sv-SE" sz="2000" b="1" i="1" dirty="0">
                <a:latin typeface="Calibri" pitchFamily="34" charset="0"/>
                <a:cs typeface="Calibri" pitchFamily="34" charset="0"/>
              </a:rPr>
              <a:t>•	Rättshjälp och rättsskydd kan underlätta för den som vill driva en process i domstol.</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Internationella domstolar ingår inte i det svenska rättsväsendet men påverkar ändå svenska medborgare på olika sätt. </a:t>
            </a:r>
          </a:p>
          <a:p>
            <a:pPr marL="234000" indent="-234000">
              <a:spcAft>
                <a:spcPts val="1800"/>
              </a:spcAft>
            </a:pPr>
            <a:r>
              <a:rPr lang="sv-SE" sz="2000" b="1" i="1" dirty="0">
                <a:latin typeface="Calibri" pitchFamily="34" charset="0"/>
                <a:cs typeface="Calibri" pitchFamily="34" charset="0"/>
              </a:rPr>
              <a:t>•	Arbetsdomstolen är en specialdomstol som inte ingår </a:t>
            </a:r>
            <a:br>
              <a:rPr lang="sv-SE" sz="2000" b="1" i="1" dirty="0">
                <a:latin typeface="Calibri" pitchFamily="34" charset="0"/>
                <a:cs typeface="Calibri" pitchFamily="34" charset="0"/>
              </a:rPr>
            </a:br>
            <a:r>
              <a:rPr lang="sv-SE" sz="2000" b="1" i="1" dirty="0">
                <a:latin typeface="Calibri" pitchFamily="34" charset="0"/>
                <a:cs typeface="Calibri" pitchFamily="34" charset="0"/>
              </a:rPr>
              <a:t>i Domstolsverket. </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Migrationsdomstolar och Mark-och miljödomstolar är anknutna till vissa förvaltnings- och allmänna domstolar.</a:t>
            </a:r>
            <a:endParaRPr lang="sv-SE" sz="2000" b="1" i="1" dirty="0">
              <a:latin typeface="Calibri" pitchFamily="34" charset="0"/>
              <a:cs typeface="Calibri" pitchFamily="34" charset="0"/>
            </a:endParaRPr>
          </a:p>
          <a:p>
            <a:pPr marL="234000" indent="-234000">
              <a:spcAft>
                <a:spcPts val="1800"/>
              </a:spcAft>
            </a:pPr>
            <a:r>
              <a:rPr lang="sv-SE" sz="2000" b="1" i="1" dirty="0">
                <a:latin typeface="Calibri" pitchFamily="34" charset="0"/>
                <a:cs typeface="Calibri" pitchFamily="34" charset="0"/>
              </a:rPr>
              <a:t>•	Domstolarna utgör stommen i rättsväsendet.</a:t>
            </a:r>
          </a:p>
        </p:txBody>
      </p:sp>
      <p:pic>
        <p:nvPicPr>
          <p:cNvPr id="4" name="Bildobjekt 3">
            <a:extLst>
              <a:ext uri="{FF2B5EF4-FFF2-40B4-BE49-F238E27FC236}">
                <a16:creationId xmlns:a16="http://schemas.microsoft.com/office/drawing/2014/main" id="{250CA40D-0C37-4046-A48E-96B2ACBB0DF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45187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536701" y="18256"/>
            <a:ext cx="7607300" cy="6647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6D08A755-1675-6C4B-BE28-B0DDE8BF60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300002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719572" y="332656"/>
            <a:ext cx="7704856" cy="634082"/>
          </a:xfrm>
          <a:solidFill>
            <a:schemeClr val="accent5">
              <a:lumMod val="40000"/>
              <a:lumOff val="60000"/>
            </a:schemeClr>
          </a:solidFill>
          <a:effectLst/>
        </p:spPr>
        <p:txBody>
          <a:bodyPr>
            <a:normAutofit/>
          </a:bodyPr>
          <a:lstStyle/>
          <a:p>
            <a:pPr marL="274320" lvl="0" indent="-274320">
              <a:lnSpc>
                <a:spcPct val="115000"/>
              </a:lnSpc>
              <a:spcBef>
                <a:spcPts val="580"/>
              </a:spcBef>
              <a:spcAft>
                <a:spcPts val="1000"/>
              </a:spcAft>
            </a:pPr>
            <a:r>
              <a:rPr lang="sv-SE" sz="2400" b="1" dirty="0">
                <a:solidFill>
                  <a:prstClr val="black"/>
                </a:solidFill>
                <a:latin typeface="Calibri"/>
                <a:ea typeface="Calibri"/>
                <a:cs typeface="Times New Roman"/>
              </a:rPr>
              <a:t>Mål: genom att arbeta med kapitlet ska du lära dig att</a:t>
            </a:r>
            <a:endParaRPr lang="sv-SE" sz="2400" b="1" dirty="0"/>
          </a:p>
        </p:txBody>
      </p:sp>
      <p:sp>
        <p:nvSpPr>
          <p:cNvPr id="3" name="Platshållare för innehåll 2"/>
          <p:cNvSpPr>
            <a:spLocks noGrp="1"/>
          </p:cNvSpPr>
          <p:nvPr>
            <p:ph idx="1"/>
          </p:nvPr>
        </p:nvSpPr>
        <p:spPr>
          <a:xfrm>
            <a:off x="719572" y="1423345"/>
            <a:ext cx="7704856" cy="4785395"/>
          </a:xfrm>
        </p:spPr>
        <p:txBody>
          <a:bodyPr>
            <a:noAutofit/>
          </a:bodyPr>
          <a:lstStyle/>
          <a:p>
            <a:pPr marL="234000" lvl="0" indent="-234000">
              <a:spcBef>
                <a:spcPts val="0"/>
              </a:spcBef>
              <a:spcAft>
                <a:spcPts val="1800"/>
              </a:spcAft>
              <a:buFont typeface="Symbol"/>
              <a:buChar char=""/>
            </a:pPr>
            <a:r>
              <a:rPr lang="sv-SE" sz="2000" b="1" i="1" dirty="0">
                <a:solidFill>
                  <a:srgbClr val="0070C0"/>
                </a:solidFill>
                <a:latin typeface="Calibri"/>
                <a:ea typeface="Calibri"/>
                <a:cs typeface="Times New Roman"/>
              </a:rPr>
              <a:t>domstolar är en mycket viktig del av samhället.</a:t>
            </a:r>
          </a:p>
          <a:p>
            <a:pPr marL="234000" lvl="0" indent="-234000">
              <a:spcBef>
                <a:spcPts val="0"/>
              </a:spcBef>
              <a:spcAft>
                <a:spcPts val="1800"/>
              </a:spcAft>
              <a:buFont typeface="Symbol"/>
              <a:buChar char=""/>
            </a:pPr>
            <a:r>
              <a:rPr lang="sv-SE" sz="2000" b="1" i="1" dirty="0">
                <a:latin typeface="Calibri"/>
                <a:ea typeface="Calibri"/>
                <a:cs typeface="Times New Roman"/>
              </a:rPr>
              <a:t>det finns olika slag av domstolar. </a:t>
            </a:r>
          </a:p>
          <a:p>
            <a:pPr marL="234000" lvl="0" indent="-234000">
              <a:spcBef>
                <a:spcPts val="0"/>
              </a:spcBef>
              <a:spcAft>
                <a:spcPts val="1800"/>
              </a:spcAft>
              <a:buFont typeface="Symbol"/>
              <a:buChar char=""/>
            </a:pPr>
            <a:r>
              <a:rPr lang="sv-SE" sz="2000" b="1" i="1" dirty="0">
                <a:solidFill>
                  <a:srgbClr val="0070C0"/>
                </a:solidFill>
                <a:latin typeface="Calibri"/>
                <a:ea typeface="Calibri"/>
                <a:cs typeface="Times New Roman"/>
              </a:rPr>
              <a:t>tingsrätterna har fler uppgifter än att döma. </a:t>
            </a:r>
          </a:p>
          <a:p>
            <a:pPr marL="234000" lvl="0" indent="-234000">
              <a:spcBef>
                <a:spcPts val="0"/>
              </a:spcBef>
              <a:spcAft>
                <a:spcPts val="1800"/>
              </a:spcAft>
              <a:buFont typeface="Symbol"/>
              <a:buChar char=""/>
            </a:pPr>
            <a:r>
              <a:rPr lang="sv-SE" sz="2000" b="1" i="1" dirty="0">
                <a:latin typeface="Calibri"/>
                <a:ea typeface="Calibri"/>
                <a:cs typeface="Times New Roman"/>
              </a:rPr>
              <a:t>svenska domstolar ibland ber EU-domstolen om vägledning. </a:t>
            </a:r>
          </a:p>
          <a:p>
            <a:pPr marL="234000" lvl="0" indent="-234000">
              <a:spcBef>
                <a:spcPts val="0"/>
              </a:spcBef>
              <a:spcAft>
                <a:spcPts val="1800"/>
              </a:spcAft>
              <a:buFont typeface="Symbol"/>
              <a:buChar char=""/>
            </a:pPr>
            <a:r>
              <a:rPr lang="sv-SE" sz="2000" b="1" i="1" dirty="0">
                <a:solidFill>
                  <a:srgbClr val="0070C0"/>
                </a:solidFill>
                <a:latin typeface="Calibri"/>
                <a:ea typeface="Calibri"/>
                <a:cs typeface="Times New Roman"/>
              </a:rPr>
              <a:t>domstolsförhandlingar är offentliga (utom i vissa fall). </a:t>
            </a:r>
          </a:p>
          <a:p>
            <a:pPr marL="234000" lvl="0" indent="-234000">
              <a:spcBef>
                <a:spcPts val="0"/>
              </a:spcBef>
              <a:spcAft>
                <a:spcPts val="1800"/>
              </a:spcAft>
              <a:buFont typeface="Symbol"/>
              <a:buChar char=""/>
            </a:pPr>
            <a:r>
              <a:rPr lang="sv-SE" sz="2000" b="1" i="1" dirty="0">
                <a:latin typeface="Calibri"/>
                <a:ea typeface="Calibri"/>
                <a:cs typeface="Times New Roman"/>
              </a:rPr>
              <a:t>en dom som vunnit laga kraft inte kan överklagas och inte kan ändras annat än undantagsvis. </a:t>
            </a:r>
          </a:p>
          <a:p>
            <a:pPr marL="234000" lvl="0" indent="-234000">
              <a:spcBef>
                <a:spcPts val="0"/>
              </a:spcBef>
              <a:spcAft>
                <a:spcPts val="1800"/>
              </a:spcAft>
              <a:buFont typeface="Symbol"/>
              <a:buChar char=""/>
            </a:pPr>
            <a:r>
              <a:rPr lang="sv-SE" sz="2000" b="1" i="1" dirty="0">
                <a:solidFill>
                  <a:srgbClr val="0070C0"/>
                </a:solidFill>
                <a:latin typeface="Calibri"/>
                <a:ea typeface="Calibri"/>
                <a:cs typeface="Times New Roman"/>
              </a:rPr>
              <a:t>rättsskydd och rättshjälp kan ge ekonomiskt stöd i vissa fall. </a:t>
            </a:r>
            <a:endParaRPr lang="sv-SE" sz="2000" i="1" dirty="0"/>
          </a:p>
        </p:txBody>
      </p:sp>
      <p:pic>
        <p:nvPicPr>
          <p:cNvPr id="5" name="Bildobjekt 4">
            <a:extLst>
              <a:ext uri="{FF2B5EF4-FFF2-40B4-BE49-F238E27FC236}">
                <a16:creationId xmlns:a16="http://schemas.microsoft.com/office/drawing/2014/main" id="{76BA3E85-FF5B-014F-83A3-31D7A0A5A8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91062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3419872" y="260648"/>
            <a:ext cx="4104456" cy="1815882"/>
          </a:xfrm>
          <a:prstGeom prst="rect">
            <a:avLst/>
          </a:prstGeom>
        </p:spPr>
        <p:txBody>
          <a:bodyPr wrap="square">
            <a:spAutoFit/>
          </a:bodyPr>
          <a:lstStyle/>
          <a:p>
            <a:pPr lvl="0"/>
            <a:r>
              <a:rPr lang="sv-SE" sz="2800" b="1" dirty="0">
                <a:solidFill>
                  <a:srgbClr val="4F81BD">
                    <a:lumMod val="75000"/>
                  </a:srgbClr>
                </a:solidFill>
              </a:rPr>
              <a:t>Det finns likheter – men </a:t>
            </a:r>
          </a:p>
          <a:p>
            <a:pPr lvl="0"/>
            <a:r>
              <a:rPr lang="sv-SE" sz="2800" b="1" dirty="0">
                <a:solidFill>
                  <a:srgbClr val="4F81BD">
                    <a:lumMod val="75000"/>
                  </a:srgbClr>
                </a:solidFill>
              </a:rPr>
              <a:t>också olikheter – mellan domare i fotboll och </a:t>
            </a:r>
          </a:p>
          <a:p>
            <a:pPr lvl="0"/>
            <a:r>
              <a:rPr lang="sv-SE" sz="2800" b="1" dirty="0">
                <a:solidFill>
                  <a:srgbClr val="4F81BD">
                    <a:lumMod val="75000"/>
                  </a:srgbClr>
                </a:solidFill>
              </a:rPr>
              <a:t>domare i en domstol.</a:t>
            </a:r>
          </a:p>
        </p:txBody>
      </p:sp>
      <p:pic>
        <p:nvPicPr>
          <p:cNvPr id="205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3528" y="404664"/>
            <a:ext cx="2721008"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907704" y="2593164"/>
            <a:ext cx="6854085" cy="391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Bildobjekt 8">
            <a:extLst>
              <a:ext uri="{FF2B5EF4-FFF2-40B4-BE49-F238E27FC236}">
                <a16:creationId xmlns:a16="http://schemas.microsoft.com/office/drawing/2014/main" id="{0763C57F-6E1A-EE43-895E-AEDCCA2D376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2362764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3528" y="260649"/>
            <a:ext cx="8568952" cy="61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6B3ED148-CA0D-CD47-B9B8-E5C7D26B58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147161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512" y="980728"/>
            <a:ext cx="8784976"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70DF34DD-CEF1-3243-8F6B-E57A034BD0D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35463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71552" y="45092"/>
            <a:ext cx="4481423" cy="656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7B0B91A6-AA21-A740-994E-2D2B310FC3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1882312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54000"/>
          </a:schemeClr>
        </a:solidFill>
        <a:effectLst/>
      </p:bgPr>
    </p:bg>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8E614E1B-7B86-C444-8C2E-021B0BE645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pic>
        <p:nvPicPr>
          <p:cNvPr id="7" name="Bildobjekt 6">
            <a:extLst>
              <a:ext uri="{FF2B5EF4-FFF2-40B4-BE49-F238E27FC236}">
                <a16:creationId xmlns:a16="http://schemas.microsoft.com/office/drawing/2014/main" id="{A864D098-7B31-B642-A895-7BADF93345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5678" y="260648"/>
            <a:ext cx="6038994" cy="6048672"/>
          </a:xfrm>
          <a:prstGeom prst="rect">
            <a:avLst/>
          </a:prstGeom>
        </p:spPr>
      </p:pic>
    </p:spTree>
    <p:extLst>
      <p:ext uri="{BB962C8B-B14F-4D97-AF65-F5344CB8AC3E}">
        <p14:creationId xmlns:p14="http://schemas.microsoft.com/office/powerpoint/2010/main" val="816604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195737" y="-1684"/>
            <a:ext cx="4442652" cy="6859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Bildobjekt 4">
            <a:extLst>
              <a:ext uri="{FF2B5EF4-FFF2-40B4-BE49-F238E27FC236}">
                <a16:creationId xmlns:a16="http://schemas.microsoft.com/office/drawing/2014/main" id="{A09D3694-E597-6048-BB19-4F6B3A5694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852074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512" y="188640"/>
            <a:ext cx="8811437" cy="633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880D7F38-E66B-CE44-B7F0-2641FEF8DA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5" y="6550744"/>
            <a:ext cx="9144000" cy="304800"/>
          </a:xfrm>
          <a:prstGeom prst="rect">
            <a:avLst/>
          </a:prstGeom>
        </p:spPr>
      </p:pic>
    </p:spTree>
    <p:extLst>
      <p:ext uri="{BB962C8B-B14F-4D97-AF65-F5344CB8AC3E}">
        <p14:creationId xmlns:p14="http://schemas.microsoft.com/office/powerpoint/2010/main" val="3473143127"/>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1280</TotalTime>
  <Words>261</Words>
  <Application>Microsoft Macintosh PowerPoint</Application>
  <PresentationFormat>Bildspel på skärmen (4:3)</PresentationFormat>
  <Paragraphs>62</Paragraphs>
  <Slides>17</Slides>
  <Notes>17</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17</vt:i4>
      </vt:variant>
    </vt:vector>
  </HeadingPairs>
  <TitlesOfParts>
    <vt:vector size="22" baseType="lpstr">
      <vt:lpstr>Arial</vt:lpstr>
      <vt:lpstr>Calibri</vt:lpstr>
      <vt:lpstr>Symbol</vt:lpstr>
      <vt:lpstr>Times New Roman</vt:lpstr>
      <vt:lpstr>Office-tema</vt:lpstr>
      <vt:lpstr>PowerPoint-presentation</vt:lpstr>
      <vt:lpstr>Mål: genom att arbeta med kapitlet ska du lära dig att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Sammanfattning av kapitel  4, Domstolar</vt:lpstr>
      <vt:lpstr>PowerPoint-presentation</vt:lpstr>
      <vt:lpstr>PowerPoint-presentation</vt:lpstr>
      <vt:lpstr>PowerPoint-presentation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Min dator</dc:creator>
  <cp:lastModifiedBy>Anders Wikberg</cp:lastModifiedBy>
  <cp:revision>126</cp:revision>
  <dcterms:created xsi:type="dcterms:W3CDTF">2011-07-03T12:40:24Z</dcterms:created>
  <dcterms:modified xsi:type="dcterms:W3CDTF">2019-03-21T13:52:37Z</dcterms:modified>
  <cp:contentStatus/>
</cp:coreProperties>
</file>