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2"/>
  </p:notesMasterIdLst>
  <p:handoutMasterIdLst>
    <p:handoutMasterId r:id="rId23"/>
  </p:handoutMasterIdLst>
  <p:sldIdLst>
    <p:sldId id="304" r:id="rId2"/>
    <p:sldId id="258" r:id="rId3"/>
    <p:sldId id="307" r:id="rId4"/>
    <p:sldId id="308" r:id="rId5"/>
    <p:sldId id="306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298" r:id="rId14"/>
    <p:sldId id="299" r:id="rId15"/>
    <p:sldId id="300" r:id="rId16"/>
    <p:sldId id="301" r:id="rId17"/>
    <p:sldId id="271" r:id="rId18"/>
    <p:sldId id="272" r:id="rId19"/>
    <p:sldId id="273" r:id="rId20"/>
    <p:sldId id="305" r:id="rId21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 autoAdjust="0"/>
    <p:restoredTop sz="86418" autoAdjust="0"/>
  </p:normalViewPr>
  <p:slideViewPr>
    <p:cSldViewPr>
      <p:cViewPr varScale="1">
        <p:scale>
          <a:sx n="101" d="100"/>
          <a:sy n="101" d="100"/>
        </p:scale>
        <p:origin x="200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5580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1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ers Wikberg" userId="72058f4e-22c7-459b-b413-d3a11f84bf1d" providerId="ADAL" clId="{EBC34650-BD70-5C47-92B9-93EECF6683ED}"/>
    <pc:docChg chg="undo custSel modSld">
      <pc:chgData name="Anders Wikberg" userId="72058f4e-22c7-459b-b413-d3a11f84bf1d" providerId="ADAL" clId="{EBC34650-BD70-5C47-92B9-93EECF6683ED}" dt="2019-03-13T12:30:10.438" v="154" actId="1076"/>
      <pc:docMkLst>
        <pc:docMk/>
      </pc:docMkLst>
      <pc:sldChg chg="addSp delSp">
        <pc:chgData name="Anders Wikberg" userId="72058f4e-22c7-459b-b413-d3a11f84bf1d" providerId="ADAL" clId="{EBC34650-BD70-5C47-92B9-93EECF6683ED}" dt="2019-03-13T11:13:00.467" v="103"/>
        <pc:sldMkLst>
          <pc:docMk/>
          <pc:sldMk cId="2910629332" sldId="258"/>
        </pc:sldMkLst>
        <pc:picChg chg="add">
          <ac:chgData name="Anders Wikberg" userId="72058f4e-22c7-459b-b413-d3a11f84bf1d" providerId="ADAL" clId="{EBC34650-BD70-5C47-92B9-93EECF6683ED}" dt="2019-03-13T11:13:00.467" v="103"/>
          <ac:picMkLst>
            <pc:docMk/>
            <pc:sldMk cId="2910629332" sldId="258"/>
            <ac:picMk id="5" creationId="{09ED0036-5A7A-8245-99F2-5E1BD2DA15F5}"/>
          </ac:picMkLst>
        </pc:picChg>
        <pc:picChg chg="del">
          <ac:chgData name="Anders Wikberg" userId="72058f4e-22c7-459b-b413-d3a11f84bf1d" providerId="ADAL" clId="{EBC34650-BD70-5C47-92B9-93EECF6683ED}" dt="2019-03-13T11:09:10.116" v="37" actId="478"/>
          <ac:picMkLst>
            <pc:docMk/>
            <pc:sldMk cId="2910629332" sldId="258"/>
            <ac:picMk id="6" creationId="{0CCB442B-F5D7-C24F-AC8A-0CC475622535}"/>
          </ac:picMkLst>
        </pc:picChg>
      </pc:sldChg>
      <pc:sldChg chg="addSp delSp">
        <pc:chgData name="Anders Wikberg" userId="72058f4e-22c7-459b-b413-d3a11f84bf1d" providerId="ADAL" clId="{EBC34650-BD70-5C47-92B9-93EECF6683ED}" dt="2019-03-13T11:10:21.399" v="59"/>
        <pc:sldMkLst>
          <pc:docMk/>
          <pc:sldMk cId="1595685510" sldId="271"/>
        </pc:sldMkLst>
        <pc:picChg chg="add">
          <ac:chgData name="Anders Wikberg" userId="72058f4e-22c7-459b-b413-d3a11f84bf1d" providerId="ADAL" clId="{EBC34650-BD70-5C47-92B9-93EECF6683ED}" dt="2019-03-13T11:10:21.399" v="59"/>
          <ac:picMkLst>
            <pc:docMk/>
            <pc:sldMk cId="1595685510" sldId="271"/>
            <ac:picMk id="5" creationId="{07180CB1-F867-E648-8D03-8DEA1197174F}"/>
          </ac:picMkLst>
        </pc:picChg>
        <pc:picChg chg="del">
          <ac:chgData name="Anders Wikberg" userId="72058f4e-22c7-459b-b413-d3a11f84bf1d" providerId="ADAL" clId="{EBC34650-BD70-5C47-92B9-93EECF6683ED}" dt="2019-03-13T11:09:52.731" v="52" actId="478"/>
          <ac:picMkLst>
            <pc:docMk/>
            <pc:sldMk cId="1595685510" sldId="271"/>
            <ac:picMk id="6" creationId="{9622BA3E-8BCB-1143-BFB2-75A0B65FCB94}"/>
          </ac:picMkLst>
        </pc:picChg>
      </pc:sldChg>
      <pc:sldChg chg="addSp delSp">
        <pc:chgData name="Anders Wikberg" userId="72058f4e-22c7-459b-b413-d3a11f84bf1d" providerId="ADAL" clId="{EBC34650-BD70-5C47-92B9-93EECF6683ED}" dt="2019-03-13T11:10:18.015" v="58"/>
        <pc:sldMkLst>
          <pc:docMk/>
          <pc:sldMk cId="666869813" sldId="272"/>
        </pc:sldMkLst>
        <pc:picChg chg="add">
          <ac:chgData name="Anders Wikberg" userId="72058f4e-22c7-459b-b413-d3a11f84bf1d" providerId="ADAL" clId="{EBC34650-BD70-5C47-92B9-93EECF6683ED}" dt="2019-03-13T11:10:18.015" v="58"/>
          <ac:picMkLst>
            <pc:docMk/>
            <pc:sldMk cId="666869813" sldId="272"/>
            <ac:picMk id="4" creationId="{CFE617E3-A6F1-2449-AC5E-00E74ED794D5}"/>
          </ac:picMkLst>
        </pc:picChg>
        <pc:picChg chg="del">
          <ac:chgData name="Anders Wikberg" userId="72058f4e-22c7-459b-b413-d3a11f84bf1d" providerId="ADAL" clId="{EBC34650-BD70-5C47-92B9-93EECF6683ED}" dt="2019-03-13T11:09:54.338" v="53" actId="478"/>
          <ac:picMkLst>
            <pc:docMk/>
            <pc:sldMk cId="666869813" sldId="272"/>
            <ac:picMk id="5" creationId="{45534D57-A539-4A4E-BCF1-459A19E255E6}"/>
          </ac:picMkLst>
        </pc:picChg>
      </pc:sldChg>
      <pc:sldChg chg="addSp delSp">
        <pc:chgData name="Anders Wikberg" userId="72058f4e-22c7-459b-b413-d3a11f84bf1d" providerId="ADAL" clId="{EBC34650-BD70-5C47-92B9-93EECF6683ED}" dt="2019-03-13T11:10:05.199" v="57"/>
        <pc:sldMkLst>
          <pc:docMk/>
          <pc:sldMk cId="451879512" sldId="273"/>
        </pc:sldMkLst>
        <pc:picChg chg="add">
          <ac:chgData name="Anders Wikberg" userId="72058f4e-22c7-459b-b413-d3a11f84bf1d" providerId="ADAL" clId="{EBC34650-BD70-5C47-92B9-93EECF6683ED}" dt="2019-03-13T11:10:05.199" v="57"/>
          <ac:picMkLst>
            <pc:docMk/>
            <pc:sldMk cId="451879512" sldId="273"/>
            <ac:picMk id="4" creationId="{F4B60E4F-8854-6048-90A1-313E42BF55DB}"/>
          </ac:picMkLst>
        </pc:picChg>
        <pc:picChg chg="del">
          <ac:chgData name="Anders Wikberg" userId="72058f4e-22c7-459b-b413-d3a11f84bf1d" providerId="ADAL" clId="{EBC34650-BD70-5C47-92B9-93EECF6683ED}" dt="2019-03-13T11:09:56.637" v="54" actId="478"/>
          <ac:picMkLst>
            <pc:docMk/>
            <pc:sldMk cId="451879512" sldId="273"/>
            <ac:picMk id="5" creationId="{A91A5617-C553-9C48-BAD9-3EBA4E67CEBF}"/>
          </ac:picMkLst>
        </pc:picChg>
      </pc:sldChg>
      <pc:sldChg chg="addSp delSp">
        <pc:chgData name="Anders Wikberg" userId="72058f4e-22c7-459b-b413-d3a11f84bf1d" providerId="ADAL" clId="{EBC34650-BD70-5C47-92B9-93EECF6683ED}" dt="2019-03-13T11:10:32.842" v="63"/>
        <pc:sldMkLst>
          <pc:docMk/>
          <pc:sldMk cId="1097061477" sldId="298"/>
        </pc:sldMkLst>
        <pc:picChg chg="add">
          <ac:chgData name="Anders Wikberg" userId="72058f4e-22c7-459b-b413-d3a11f84bf1d" providerId="ADAL" clId="{EBC34650-BD70-5C47-92B9-93EECF6683ED}" dt="2019-03-13T11:10:32.842" v="63"/>
          <ac:picMkLst>
            <pc:docMk/>
            <pc:sldMk cId="1097061477" sldId="298"/>
            <ac:picMk id="4" creationId="{88B55831-22DE-AE4B-AFEB-94E36A7C9986}"/>
          </ac:picMkLst>
        </pc:picChg>
        <pc:picChg chg="del">
          <ac:chgData name="Anders Wikberg" userId="72058f4e-22c7-459b-b413-d3a11f84bf1d" providerId="ADAL" clId="{EBC34650-BD70-5C47-92B9-93EECF6683ED}" dt="2019-03-13T11:09:41.020" v="48" actId="478"/>
          <ac:picMkLst>
            <pc:docMk/>
            <pc:sldMk cId="1097061477" sldId="298"/>
            <ac:picMk id="5" creationId="{F685EC48-EA09-0B43-9FC0-A4195EF6355C}"/>
          </ac:picMkLst>
        </pc:picChg>
      </pc:sldChg>
      <pc:sldChg chg="addSp delSp">
        <pc:chgData name="Anders Wikberg" userId="72058f4e-22c7-459b-b413-d3a11f84bf1d" providerId="ADAL" clId="{EBC34650-BD70-5C47-92B9-93EECF6683ED}" dt="2019-03-13T11:10:30.261" v="62"/>
        <pc:sldMkLst>
          <pc:docMk/>
          <pc:sldMk cId="4204962039" sldId="299"/>
        </pc:sldMkLst>
        <pc:picChg chg="add">
          <ac:chgData name="Anders Wikberg" userId="72058f4e-22c7-459b-b413-d3a11f84bf1d" providerId="ADAL" clId="{EBC34650-BD70-5C47-92B9-93EECF6683ED}" dt="2019-03-13T11:10:30.261" v="62"/>
          <ac:picMkLst>
            <pc:docMk/>
            <pc:sldMk cId="4204962039" sldId="299"/>
            <ac:picMk id="4" creationId="{D6184872-2DFD-444F-96D0-2349CF8021A0}"/>
          </ac:picMkLst>
        </pc:picChg>
        <pc:picChg chg="del">
          <ac:chgData name="Anders Wikberg" userId="72058f4e-22c7-459b-b413-d3a11f84bf1d" providerId="ADAL" clId="{EBC34650-BD70-5C47-92B9-93EECF6683ED}" dt="2019-03-13T11:09:45.475" v="49" actId="478"/>
          <ac:picMkLst>
            <pc:docMk/>
            <pc:sldMk cId="4204962039" sldId="299"/>
            <ac:picMk id="5" creationId="{9F34EDDC-11E5-A841-B538-472B818CC188}"/>
          </ac:picMkLst>
        </pc:picChg>
      </pc:sldChg>
      <pc:sldChg chg="addSp delSp">
        <pc:chgData name="Anders Wikberg" userId="72058f4e-22c7-459b-b413-d3a11f84bf1d" providerId="ADAL" clId="{EBC34650-BD70-5C47-92B9-93EECF6683ED}" dt="2019-03-13T11:10:27.519" v="61"/>
        <pc:sldMkLst>
          <pc:docMk/>
          <pc:sldMk cId="1233590789" sldId="300"/>
        </pc:sldMkLst>
        <pc:picChg chg="add">
          <ac:chgData name="Anders Wikberg" userId="72058f4e-22c7-459b-b413-d3a11f84bf1d" providerId="ADAL" clId="{EBC34650-BD70-5C47-92B9-93EECF6683ED}" dt="2019-03-13T11:10:27.519" v="61"/>
          <ac:picMkLst>
            <pc:docMk/>
            <pc:sldMk cId="1233590789" sldId="300"/>
            <ac:picMk id="4" creationId="{1D78B5A0-F5AE-B649-B4B0-4399ECF7CEF6}"/>
          </ac:picMkLst>
        </pc:picChg>
        <pc:picChg chg="del">
          <ac:chgData name="Anders Wikberg" userId="72058f4e-22c7-459b-b413-d3a11f84bf1d" providerId="ADAL" clId="{EBC34650-BD70-5C47-92B9-93EECF6683ED}" dt="2019-03-13T11:09:47.837" v="50" actId="478"/>
          <ac:picMkLst>
            <pc:docMk/>
            <pc:sldMk cId="1233590789" sldId="300"/>
            <ac:picMk id="5" creationId="{D4DF51A3-5F0A-1741-81D4-B9A7BF1054D0}"/>
          </ac:picMkLst>
        </pc:picChg>
      </pc:sldChg>
      <pc:sldChg chg="addSp delSp">
        <pc:chgData name="Anders Wikberg" userId="72058f4e-22c7-459b-b413-d3a11f84bf1d" providerId="ADAL" clId="{EBC34650-BD70-5C47-92B9-93EECF6683ED}" dt="2019-03-13T11:10:23.747" v="60"/>
        <pc:sldMkLst>
          <pc:docMk/>
          <pc:sldMk cId="2541370010" sldId="301"/>
        </pc:sldMkLst>
        <pc:picChg chg="add">
          <ac:chgData name="Anders Wikberg" userId="72058f4e-22c7-459b-b413-d3a11f84bf1d" providerId="ADAL" clId="{EBC34650-BD70-5C47-92B9-93EECF6683ED}" dt="2019-03-13T11:10:23.747" v="60"/>
          <ac:picMkLst>
            <pc:docMk/>
            <pc:sldMk cId="2541370010" sldId="301"/>
            <ac:picMk id="4" creationId="{97891386-EF8C-0B45-85DF-C3FA5030AA68}"/>
          </ac:picMkLst>
        </pc:picChg>
        <pc:picChg chg="del">
          <ac:chgData name="Anders Wikberg" userId="72058f4e-22c7-459b-b413-d3a11f84bf1d" providerId="ADAL" clId="{EBC34650-BD70-5C47-92B9-93EECF6683ED}" dt="2019-03-13T11:09:50.301" v="51" actId="478"/>
          <ac:picMkLst>
            <pc:docMk/>
            <pc:sldMk cId="2541370010" sldId="301"/>
            <ac:picMk id="5" creationId="{13FF2E89-5AAE-9E4A-85EE-1473A1DA5F8F}"/>
          </ac:picMkLst>
        </pc:picChg>
      </pc:sldChg>
      <pc:sldChg chg="addSp delSp modSp">
        <pc:chgData name="Anders Wikberg" userId="72058f4e-22c7-459b-b413-d3a11f84bf1d" providerId="ADAL" clId="{EBC34650-BD70-5C47-92B9-93EECF6683ED}" dt="2019-03-13T11:14:56.908" v="135" actId="255"/>
        <pc:sldMkLst>
          <pc:docMk/>
          <pc:sldMk cId="2915786164" sldId="304"/>
        </pc:sldMkLst>
        <pc:spChg chg="mod">
          <ac:chgData name="Anders Wikberg" userId="72058f4e-22c7-459b-b413-d3a11f84bf1d" providerId="ADAL" clId="{EBC34650-BD70-5C47-92B9-93EECF6683ED}" dt="2019-03-13T11:14:56.908" v="135" actId="255"/>
          <ac:spMkLst>
            <pc:docMk/>
            <pc:sldMk cId="2915786164" sldId="304"/>
            <ac:spMk id="3" creationId="{00000000-0000-0000-0000-000000000000}"/>
          </ac:spMkLst>
        </pc:spChg>
        <pc:picChg chg="mod">
          <ac:chgData name="Anders Wikberg" userId="72058f4e-22c7-459b-b413-d3a11f84bf1d" providerId="ADAL" clId="{EBC34650-BD70-5C47-92B9-93EECF6683ED}" dt="2019-03-13T11:08:04.811" v="28" actId="14100"/>
          <ac:picMkLst>
            <pc:docMk/>
            <pc:sldMk cId="2915786164" sldId="304"/>
            <ac:picMk id="4" creationId="{00000000-0000-0000-0000-000000000000}"/>
          </ac:picMkLst>
        </pc:picChg>
        <pc:picChg chg="del">
          <ac:chgData name="Anders Wikberg" userId="72058f4e-22c7-459b-b413-d3a11f84bf1d" providerId="ADAL" clId="{EBC34650-BD70-5C47-92B9-93EECF6683ED}" dt="2019-03-13T11:03:39.161" v="0" actId="478"/>
          <ac:picMkLst>
            <pc:docMk/>
            <pc:sldMk cId="2915786164" sldId="304"/>
            <ac:picMk id="6" creationId="{19C7D86F-75A9-5047-9ADB-585FFC375AA3}"/>
          </ac:picMkLst>
        </pc:picChg>
        <pc:picChg chg="add del">
          <ac:chgData name="Anders Wikberg" userId="72058f4e-22c7-459b-b413-d3a11f84bf1d" providerId="ADAL" clId="{EBC34650-BD70-5C47-92B9-93EECF6683ED}" dt="2019-03-13T11:09:03.631" v="35" actId="478"/>
          <ac:picMkLst>
            <pc:docMk/>
            <pc:sldMk cId="2915786164" sldId="304"/>
            <ac:picMk id="7" creationId="{6DB3DBB3-B0DB-4841-B360-319FBE13D9C3}"/>
          </ac:picMkLst>
        </pc:picChg>
        <pc:picChg chg="add">
          <ac:chgData name="Anders Wikberg" userId="72058f4e-22c7-459b-b413-d3a11f84bf1d" providerId="ADAL" clId="{EBC34650-BD70-5C47-92B9-93EECF6683ED}" dt="2019-03-13T11:09:05.050" v="36"/>
          <ac:picMkLst>
            <pc:docMk/>
            <pc:sldMk cId="2915786164" sldId="304"/>
            <ac:picMk id="8" creationId="{0B63DE18-D7DD-EA47-AF42-5DDBAA8BDD0B}"/>
          </ac:picMkLst>
        </pc:picChg>
        <pc:picChg chg="mod modCrop">
          <ac:chgData name="Anders Wikberg" userId="72058f4e-22c7-459b-b413-d3a11f84bf1d" providerId="ADAL" clId="{EBC34650-BD70-5C47-92B9-93EECF6683ED}" dt="2019-03-13T11:08:53.129" v="34" actId="18131"/>
          <ac:picMkLst>
            <pc:docMk/>
            <pc:sldMk cId="2915786164" sldId="304"/>
            <ac:picMk id="1026" creationId="{00000000-0000-0000-0000-000000000000}"/>
          </ac:picMkLst>
        </pc:picChg>
      </pc:sldChg>
      <pc:sldChg chg="addSp delSp">
        <pc:chgData name="Anders Wikberg" userId="72058f4e-22c7-459b-b413-d3a11f84bf1d" providerId="ADAL" clId="{EBC34650-BD70-5C47-92B9-93EECF6683ED}" dt="2019-03-13T11:10:01.270" v="56"/>
        <pc:sldMkLst>
          <pc:docMk/>
          <pc:sldMk cId="3281874436" sldId="305"/>
        </pc:sldMkLst>
        <pc:picChg chg="add">
          <ac:chgData name="Anders Wikberg" userId="72058f4e-22c7-459b-b413-d3a11f84bf1d" providerId="ADAL" clId="{EBC34650-BD70-5C47-92B9-93EECF6683ED}" dt="2019-03-13T11:10:01.270" v="56"/>
          <ac:picMkLst>
            <pc:docMk/>
            <pc:sldMk cId="3281874436" sldId="305"/>
            <ac:picMk id="4" creationId="{01F7F690-BDC7-E54F-B3BF-A0EEE6F96E8C}"/>
          </ac:picMkLst>
        </pc:picChg>
        <pc:picChg chg="del">
          <ac:chgData name="Anders Wikberg" userId="72058f4e-22c7-459b-b413-d3a11f84bf1d" providerId="ADAL" clId="{EBC34650-BD70-5C47-92B9-93EECF6683ED}" dt="2019-03-13T11:09:59.287" v="55" actId="478"/>
          <ac:picMkLst>
            <pc:docMk/>
            <pc:sldMk cId="3281874436" sldId="305"/>
            <ac:picMk id="5" creationId="{32FC013F-B30B-2845-9204-1708A82164A1}"/>
          </ac:picMkLst>
        </pc:picChg>
      </pc:sldChg>
      <pc:sldChg chg="addSp delSp modSp">
        <pc:chgData name="Anders Wikberg" userId="72058f4e-22c7-459b-b413-d3a11f84bf1d" providerId="ADAL" clId="{EBC34650-BD70-5C47-92B9-93EECF6683ED}" dt="2019-03-13T12:22:42.391" v="148" actId="1076"/>
        <pc:sldMkLst>
          <pc:docMk/>
          <pc:sldMk cId="119807496" sldId="306"/>
        </pc:sldMkLst>
        <pc:picChg chg="add mod">
          <ac:chgData name="Anders Wikberg" userId="72058f4e-22c7-459b-b413-d3a11f84bf1d" providerId="ADAL" clId="{EBC34650-BD70-5C47-92B9-93EECF6683ED}" dt="2019-03-13T12:22:42.391" v="148" actId="1076"/>
          <ac:picMkLst>
            <pc:docMk/>
            <pc:sldMk cId="119807496" sldId="306"/>
            <ac:picMk id="3" creationId="{AAE0778E-1597-844C-9516-D494B87BDF5A}"/>
          </ac:picMkLst>
        </pc:picChg>
        <pc:picChg chg="add">
          <ac:chgData name="Anders Wikberg" userId="72058f4e-22c7-459b-b413-d3a11f84bf1d" providerId="ADAL" clId="{EBC34650-BD70-5C47-92B9-93EECF6683ED}" dt="2019-03-13T11:12:18.956" v="92"/>
          <ac:picMkLst>
            <pc:docMk/>
            <pc:sldMk cId="119807496" sldId="306"/>
            <ac:picMk id="4" creationId="{FDA3F71D-0662-384E-8E89-8A4EA967B51B}"/>
          </ac:picMkLst>
        </pc:picChg>
        <pc:picChg chg="del">
          <ac:chgData name="Anders Wikberg" userId="72058f4e-22c7-459b-b413-d3a11f84bf1d" providerId="ADAL" clId="{EBC34650-BD70-5C47-92B9-93EECF6683ED}" dt="2019-03-13T11:09:16.169" v="40" actId="478"/>
          <ac:picMkLst>
            <pc:docMk/>
            <pc:sldMk cId="119807496" sldId="306"/>
            <ac:picMk id="5" creationId="{1B3E74C6-E9CB-BA4D-A80D-6135A61DD775}"/>
          </ac:picMkLst>
        </pc:picChg>
        <pc:picChg chg="del mod">
          <ac:chgData name="Anders Wikberg" userId="72058f4e-22c7-459b-b413-d3a11f84bf1d" providerId="ADAL" clId="{EBC34650-BD70-5C47-92B9-93EECF6683ED}" dt="2019-03-13T12:22:38.644" v="145" actId="478"/>
          <ac:picMkLst>
            <pc:docMk/>
            <pc:sldMk cId="119807496" sldId="306"/>
            <ac:picMk id="2050" creationId="{00000000-0000-0000-0000-000000000000}"/>
          </ac:picMkLst>
        </pc:picChg>
      </pc:sldChg>
      <pc:sldChg chg="addSp delSp modSp">
        <pc:chgData name="Anders Wikberg" userId="72058f4e-22c7-459b-b413-d3a11f84bf1d" providerId="ADAL" clId="{EBC34650-BD70-5C47-92B9-93EECF6683ED}" dt="2019-03-13T11:12:36.522" v="99" actId="1076"/>
        <pc:sldMkLst>
          <pc:docMk/>
          <pc:sldMk cId="3710340216" sldId="307"/>
        </pc:sldMkLst>
        <pc:picChg chg="add">
          <ac:chgData name="Anders Wikberg" userId="72058f4e-22c7-459b-b413-d3a11f84bf1d" providerId="ADAL" clId="{EBC34650-BD70-5C47-92B9-93EECF6683ED}" dt="2019-03-13T11:12:32.750" v="97"/>
          <ac:picMkLst>
            <pc:docMk/>
            <pc:sldMk cId="3710340216" sldId="307"/>
            <ac:picMk id="4" creationId="{7E309E82-EC5B-594A-8414-32AA20FBB52E}"/>
          </ac:picMkLst>
        </pc:picChg>
        <pc:picChg chg="del">
          <ac:chgData name="Anders Wikberg" userId="72058f4e-22c7-459b-b413-d3a11f84bf1d" providerId="ADAL" clId="{EBC34650-BD70-5C47-92B9-93EECF6683ED}" dt="2019-03-13T11:09:11.665" v="38" actId="478"/>
          <ac:picMkLst>
            <pc:docMk/>
            <pc:sldMk cId="3710340216" sldId="307"/>
            <ac:picMk id="5" creationId="{16564345-6644-BC43-AC93-90D901994DA3}"/>
          </ac:picMkLst>
        </pc:picChg>
        <pc:picChg chg="mod">
          <ac:chgData name="Anders Wikberg" userId="72058f4e-22c7-459b-b413-d3a11f84bf1d" providerId="ADAL" clId="{EBC34650-BD70-5C47-92B9-93EECF6683ED}" dt="2019-03-13T11:12:36.522" v="99" actId="1076"/>
          <ac:picMkLst>
            <pc:docMk/>
            <pc:sldMk cId="3710340216" sldId="307"/>
            <ac:picMk id="6" creationId="{7BC7F7E6-1219-5C4C-AF94-DFB1E85D86D3}"/>
          </ac:picMkLst>
        </pc:picChg>
      </pc:sldChg>
      <pc:sldChg chg="addSp delSp modSp">
        <pc:chgData name="Anders Wikberg" userId="72058f4e-22c7-459b-b413-d3a11f84bf1d" providerId="ADAL" clId="{EBC34650-BD70-5C47-92B9-93EECF6683ED}" dt="2019-03-13T12:30:10.438" v="154" actId="1076"/>
        <pc:sldMkLst>
          <pc:docMk/>
          <pc:sldMk cId="2636835257" sldId="308"/>
        </pc:sldMkLst>
        <pc:picChg chg="del mod">
          <ac:chgData name="Anders Wikberg" userId="72058f4e-22c7-459b-b413-d3a11f84bf1d" providerId="ADAL" clId="{EBC34650-BD70-5C47-92B9-93EECF6683ED}" dt="2019-03-13T12:30:08.255" v="153" actId="478"/>
          <ac:picMkLst>
            <pc:docMk/>
            <pc:sldMk cId="2636835257" sldId="308"/>
            <ac:picMk id="3" creationId="{26B2F02B-4BC3-C245-A6DB-AF70D60FDFB7}"/>
          </ac:picMkLst>
        </pc:picChg>
        <pc:picChg chg="add">
          <ac:chgData name="Anders Wikberg" userId="72058f4e-22c7-459b-b413-d3a11f84bf1d" providerId="ADAL" clId="{EBC34650-BD70-5C47-92B9-93EECF6683ED}" dt="2019-03-13T11:12:22.675" v="93"/>
          <ac:picMkLst>
            <pc:docMk/>
            <pc:sldMk cId="2636835257" sldId="308"/>
            <ac:picMk id="4" creationId="{EC9BFC50-C0C4-D749-9062-6278479B3E46}"/>
          </ac:picMkLst>
        </pc:picChg>
        <pc:picChg chg="del">
          <ac:chgData name="Anders Wikberg" userId="72058f4e-22c7-459b-b413-d3a11f84bf1d" providerId="ADAL" clId="{EBC34650-BD70-5C47-92B9-93EECF6683ED}" dt="2019-03-13T11:09:14.441" v="39" actId="478"/>
          <ac:picMkLst>
            <pc:docMk/>
            <pc:sldMk cId="2636835257" sldId="308"/>
            <ac:picMk id="5" creationId="{0E046C1E-4B71-0E47-B34A-D325F4F04BA8}"/>
          </ac:picMkLst>
        </pc:picChg>
        <pc:picChg chg="add mod">
          <ac:chgData name="Anders Wikberg" userId="72058f4e-22c7-459b-b413-d3a11f84bf1d" providerId="ADAL" clId="{EBC34650-BD70-5C47-92B9-93EECF6683ED}" dt="2019-03-13T12:30:10.438" v="154" actId="1076"/>
          <ac:picMkLst>
            <pc:docMk/>
            <pc:sldMk cId="2636835257" sldId="308"/>
            <ac:picMk id="5" creationId="{D9317BC1-8DF5-D547-B9F6-9D09E5DF9F0F}"/>
          </ac:picMkLst>
        </pc:picChg>
      </pc:sldChg>
      <pc:sldChg chg="addSp delSp modSp">
        <pc:chgData name="Anders Wikberg" userId="72058f4e-22c7-459b-b413-d3a11f84bf1d" providerId="ADAL" clId="{EBC34650-BD70-5C47-92B9-93EECF6683ED}" dt="2019-03-13T11:12:07.149" v="91" actId="1076"/>
        <pc:sldMkLst>
          <pc:docMk/>
          <pc:sldMk cId="255360483" sldId="309"/>
        </pc:sldMkLst>
        <pc:picChg chg="del">
          <ac:chgData name="Anders Wikberg" userId="72058f4e-22c7-459b-b413-d3a11f84bf1d" providerId="ADAL" clId="{EBC34650-BD70-5C47-92B9-93EECF6683ED}" dt="2019-03-13T11:09:18.846" v="41" actId="478"/>
          <ac:picMkLst>
            <pc:docMk/>
            <pc:sldMk cId="255360483" sldId="309"/>
            <ac:picMk id="4" creationId="{4C73159B-11E5-FD47-98D6-91DA08E488CD}"/>
          </ac:picMkLst>
        </pc:picChg>
        <pc:picChg chg="add">
          <ac:chgData name="Anders Wikberg" userId="72058f4e-22c7-459b-b413-d3a11f84bf1d" providerId="ADAL" clId="{EBC34650-BD70-5C47-92B9-93EECF6683ED}" dt="2019-03-13T11:11:59.625" v="88"/>
          <ac:picMkLst>
            <pc:docMk/>
            <pc:sldMk cId="255360483" sldId="309"/>
            <ac:picMk id="5" creationId="{982131C5-E315-DA4A-AB6F-6713967AA3B6}"/>
          </ac:picMkLst>
        </pc:picChg>
        <pc:picChg chg="mod">
          <ac:chgData name="Anders Wikberg" userId="72058f4e-22c7-459b-b413-d3a11f84bf1d" providerId="ADAL" clId="{EBC34650-BD70-5C47-92B9-93EECF6683ED}" dt="2019-03-13T11:12:07.149" v="91" actId="1076"/>
          <ac:picMkLst>
            <pc:docMk/>
            <pc:sldMk cId="255360483" sldId="309"/>
            <ac:picMk id="6146" creationId="{00000000-0000-0000-0000-000000000000}"/>
          </ac:picMkLst>
        </pc:picChg>
      </pc:sldChg>
      <pc:sldChg chg="addSp delSp modSp">
        <pc:chgData name="Anders Wikberg" userId="72058f4e-22c7-459b-b413-d3a11f84bf1d" providerId="ADAL" clId="{EBC34650-BD70-5C47-92B9-93EECF6683ED}" dt="2019-03-13T11:11:51.028" v="87" actId="1076"/>
        <pc:sldMkLst>
          <pc:docMk/>
          <pc:sldMk cId="3109206628" sldId="310"/>
        </pc:sldMkLst>
        <pc:picChg chg="del">
          <ac:chgData name="Anders Wikberg" userId="72058f4e-22c7-459b-b413-d3a11f84bf1d" providerId="ADAL" clId="{EBC34650-BD70-5C47-92B9-93EECF6683ED}" dt="2019-03-13T11:09:20.307" v="42" actId="478"/>
          <ac:picMkLst>
            <pc:docMk/>
            <pc:sldMk cId="3109206628" sldId="310"/>
            <ac:picMk id="4" creationId="{D76C41B4-DD84-4C41-8BDD-0E7B88B1DC73}"/>
          </ac:picMkLst>
        </pc:picChg>
        <pc:picChg chg="add">
          <ac:chgData name="Anders Wikberg" userId="72058f4e-22c7-459b-b413-d3a11f84bf1d" providerId="ADAL" clId="{EBC34650-BD70-5C47-92B9-93EECF6683ED}" dt="2019-03-13T11:11:43.093" v="84"/>
          <ac:picMkLst>
            <pc:docMk/>
            <pc:sldMk cId="3109206628" sldId="310"/>
            <ac:picMk id="5" creationId="{EB593274-B079-9040-A1CF-AD7E79F8B28C}"/>
          </ac:picMkLst>
        </pc:picChg>
        <pc:picChg chg="mod">
          <ac:chgData name="Anders Wikberg" userId="72058f4e-22c7-459b-b413-d3a11f84bf1d" providerId="ADAL" clId="{EBC34650-BD70-5C47-92B9-93EECF6683ED}" dt="2019-03-13T11:11:51.028" v="87" actId="1076"/>
          <ac:picMkLst>
            <pc:docMk/>
            <pc:sldMk cId="3109206628" sldId="310"/>
            <ac:picMk id="7170" creationId="{00000000-0000-0000-0000-000000000000}"/>
          </ac:picMkLst>
        </pc:picChg>
      </pc:sldChg>
      <pc:sldChg chg="addSp delSp modSp">
        <pc:chgData name="Anders Wikberg" userId="72058f4e-22c7-459b-b413-d3a11f84bf1d" providerId="ADAL" clId="{EBC34650-BD70-5C47-92B9-93EECF6683ED}" dt="2019-03-13T11:11:37.988" v="83" actId="1076"/>
        <pc:sldMkLst>
          <pc:docMk/>
          <pc:sldMk cId="1343557384" sldId="311"/>
        </pc:sldMkLst>
        <pc:picChg chg="del">
          <ac:chgData name="Anders Wikberg" userId="72058f4e-22c7-459b-b413-d3a11f84bf1d" providerId="ADAL" clId="{EBC34650-BD70-5C47-92B9-93EECF6683ED}" dt="2019-03-13T11:09:24.183" v="43" actId="478"/>
          <ac:picMkLst>
            <pc:docMk/>
            <pc:sldMk cId="1343557384" sldId="311"/>
            <ac:picMk id="4" creationId="{726E166D-58A1-A040-AED1-13729375C4A2}"/>
          </ac:picMkLst>
        </pc:picChg>
        <pc:picChg chg="add">
          <ac:chgData name="Anders Wikberg" userId="72058f4e-22c7-459b-b413-d3a11f84bf1d" providerId="ADAL" clId="{EBC34650-BD70-5C47-92B9-93EECF6683ED}" dt="2019-03-13T11:11:30.842" v="82"/>
          <ac:picMkLst>
            <pc:docMk/>
            <pc:sldMk cId="1343557384" sldId="311"/>
            <ac:picMk id="5" creationId="{2BEB3189-A393-9F4F-A6DB-7CBFDBAB9DCC}"/>
          </ac:picMkLst>
        </pc:picChg>
        <pc:picChg chg="mod">
          <ac:chgData name="Anders Wikberg" userId="72058f4e-22c7-459b-b413-d3a11f84bf1d" providerId="ADAL" clId="{EBC34650-BD70-5C47-92B9-93EECF6683ED}" dt="2019-03-13T11:11:37.988" v="83" actId="1076"/>
          <ac:picMkLst>
            <pc:docMk/>
            <pc:sldMk cId="1343557384" sldId="311"/>
            <ac:picMk id="8194" creationId="{00000000-0000-0000-0000-000000000000}"/>
          </ac:picMkLst>
        </pc:picChg>
      </pc:sldChg>
      <pc:sldChg chg="addSp delSp modSp">
        <pc:chgData name="Anders Wikberg" userId="72058f4e-22c7-459b-b413-d3a11f84bf1d" providerId="ADAL" clId="{EBC34650-BD70-5C47-92B9-93EECF6683ED}" dt="2019-03-13T11:11:20.765" v="79" actId="14100"/>
        <pc:sldMkLst>
          <pc:docMk/>
          <pc:sldMk cId="3886108623" sldId="312"/>
        </pc:sldMkLst>
        <pc:picChg chg="del">
          <ac:chgData name="Anders Wikberg" userId="72058f4e-22c7-459b-b413-d3a11f84bf1d" providerId="ADAL" clId="{EBC34650-BD70-5C47-92B9-93EECF6683ED}" dt="2019-03-13T11:09:27.100" v="44" actId="478"/>
          <ac:picMkLst>
            <pc:docMk/>
            <pc:sldMk cId="3886108623" sldId="312"/>
            <ac:picMk id="4" creationId="{4802DA49-DA97-3543-BFF9-55171A315C8B}"/>
          </ac:picMkLst>
        </pc:picChg>
        <pc:picChg chg="add">
          <ac:chgData name="Anders Wikberg" userId="72058f4e-22c7-459b-b413-d3a11f84bf1d" providerId="ADAL" clId="{EBC34650-BD70-5C47-92B9-93EECF6683ED}" dt="2019-03-13T11:11:15.457" v="77"/>
          <ac:picMkLst>
            <pc:docMk/>
            <pc:sldMk cId="3886108623" sldId="312"/>
            <ac:picMk id="5" creationId="{8B6558CF-164D-CE41-9D1E-3906E0103FDB}"/>
          </ac:picMkLst>
        </pc:picChg>
        <pc:picChg chg="mod">
          <ac:chgData name="Anders Wikberg" userId="72058f4e-22c7-459b-b413-d3a11f84bf1d" providerId="ADAL" clId="{EBC34650-BD70-5C47-92B9-93EECF6683ED}" dt="2019-03-13T11:11:20.765" v="79" actId="14100"/>
          <ac:picMkLst>
            <pc:docMk/>
            <pc:sldMk cId="3886108623" sldId="312"/>
            <ac:picMk id="9218" creationId="{00000000-0000-0000-0000-000000000000}"/>
          </ac:picMkLst>
        </pc:picChg>
      </pc:sldChg>
      <pc:sldChg chg="addSp delSp modSp">
        <pc:chgData name="Anders Wikberg" userId="72058f4e-22c7-459b-b413-d3a11f84bf1d" providerId="ADAL" clId="{EBC34650-BD70-5C47-92B9-93EECF6683ED}" dt="2019-03-13T11:11:07.995" v="76" actId="14100"/>
        <pc:sldMkLst>
          <pc:docMk/>
          <pc:sldMk cId="798883467" sldId="313"/>
        </pc:sldMkLst>
        <pc:picChg chg="del">
          <ac:chgData name="Anders Wikberg" userId="72058f4e-22c7-459b-b413-d3a11f84bf1d" providerId="ADAL" clId="{EBC34650-BD70-5C47-92B9-93EECF6683ED}" dt="2019-03-13T11:09:29.682" v="45" actId="478"/>
          <ac:picMkLst>
            <pc:docMk/>
            <pc:sldMk cId="798883467" sldId="313"/>
            <ac:picMk id="4" creationId="{0FF3162A-E4F4-1F40-BD08-CDD528A725A9}"/>
          </ac:picMkLst>
        </pc:picChg>
        <pc:picChg chg="add">
          <ac:chgData name="Anders Wikberg" userId="72058f4e-22c7-459b-b413-d3a11f84bf1d" providerId="ADAL" clId="{EBC34650-BD70-5C47-92B9-93EECF6683ED}" dt="2019-03-13T11:11:02.724" v="74"/>
          <ac:picMkLst>
            <pc:docMk/>
            <pc:sldMk cId="798883467" sldId="313"/>
            <ac:picMk id="5" creationId="{09322DF8-92B0-0E44-BFF5-E268AF912B86}"/>
          </ac:picMkLst>
        </pc:picChg>
        <pc:picChg chg="mod">
          <ac:chgData name="Anders Wikberg" userId="72058f4e-22c7-459b-b413-d3a11f84bf1d" providerId="ADAL" clId="{EBC34650-BD70-5C47-92B9-93EECF6683ED}" dt="2019-03-13T11:11:07.995" v="76" actId="14100"/>
          <ac:picMkLst>
            <pc:docMk/>
            <pc:sldMk cId="798883467" sldId="313"/>
            <ac:picMk id="10242" creationId="{00000000-0000-0000-0000-000000000000}"/>
          </ac:picMkLst>
        </pc:picChg>
      </pc:sldChg>
      <pc:sldChg chg="addSp delSp modSp">
        <pc:chgData name="Anders Wikberg" userId="72058f4e-22c7-459b-b413-d3a11f84bf1d" providerId="ADAL" clId="{EBC34650-BD70-5C47-92B9-93EECF6683ED}" dt="2019-03-13T11:10:57.094" v="73" actId="1076"/>
        <pc:sldMkLst>
          <pc:docMk/>
          <pc:sldMk cId="236893285" sldId="314"/>
        </pc:sldMkLst>
        <pc:picChg chg="del">
          <ac:chgData name="Anders Wikberg" userId="72058f4e-22c7-459b-b413-d3a11f84bf1d" providerId="ADAL" clId="{EBC34650-BD70-5C47-92B9-93EECF6683ED}" dt="2019-03-13T11:09:32.865" v="46" actId="478"/>
          <ac:picMkLst>
            <pc:docMk/>
            <pc:sldMk cId="236893285" sldId="314"/>
            <ac:picMk id="4" creationId="{3F125604-5090-744D-BDA2-519E79BFC470}"/>
          </ac:picMkLst>
        </pc:picChg>
        <pc:picChg chg="add">
          <ac:chgData name="Anders Wikberg" userId="72058f4e-22c7-459b-b413-d3a11f84bf1d" providerId="ADAL" clId="{EBC34650-BD70-5C47-92B9-93EECF6683ED}" dt="2019-03-13T11:10:52.284" v="71"/>
          <ac:picMkLst>
            <pc:docMk/>
            <pc:sldMk cId="236893285" sldId="314"/>
            <ac:picMk id="5" creationId="{AAF5771F-19F0-584E-8652-CB254B2446FA}"/>
          </ac:picMkLst>
        </pc:picChg>
        <pc:picChg chg="mod">
          <ac:chgData name="Anders Wikberg" userId="72058f4e-22c7-459b-b413-d3a11f84bf1d" providerId="ADAL" clId="{EBC34650-BD70-5C47-92B9-93EECF6683ED}" dt="2019-03-13T11:10:57.094" v="73" actId="1076"/>
          <ac:picMkLst>
            <pc:docMk/>
            <pc:sldMk cId="236893285" sldId="314"/>
            <ac:picMk id="11266" creationId="{00000000-0000-0000-0000-000000000000}"/>
          </ac:picMkLst>
        </pc:picChg>
      </pc:sldChg>
      <pc:sldChg chg="addSp delSp modSp">
        <pc:chgData name="Anders Wikberg" userId="72058f4e-22c7-459b-b413-d3a11f84bf1d" providerId="ADAL" clId="{EBC34650-BD70-5C47-92B9-93EECF6683ED}" dt="2019-03-13T11:10:44.011" v="68" actId="1076"/>
        <pc:sldMkLst>
          <pc:docMk/>
          <pc:sldMk cId="58918432" sldId="315"/>
        </pc:sldMkLst>
        <pc:picChg chg="del">
          <ac:chgData name="Anders Wikberg" userId="72058f4e-22c7-459b-b413-d3a11f84bf1d" providerId="ADAL" clId="{EBC34650-BD70-5C47-92B9-93EECF6683ED}" dt="2019-03-13T11:09:37.308" v="47" actId="478"/>
          <ac:picMkLst>
            <pc:docMk/>
            <pc:sldMk cId="58918432" sldId="315"/>
            <ac:picMk id="4" creationId="{D6F6D3AB-2D65-2B44-AA96-BB28F2EE5265}"/>
          </ac:picMkLst>
        </pc:picChg>
        <pc:picChg chg="add">
          <ac:chgData name="Anders Wikberg" userId="72058f4e-22c7-459b-b413-d3a11f84bf1d" providerId="ADAL" clId="{EBC34650-BD70-5C47-92B9-93EECF6683ED}" dt="2019-03-13T11:10:35.363" v="64"/>
          <ac:picMkLst>
            <pc:docMk/>
            <pc:sldMk cId="58918432" sldId="315"/>
            <ac:picMk id="5" creationId="{0C6B1C4D-F7D0-F04A-843B-53DF72D8A15A}"/>
          </ac:picMkLst>
        </pc:picChg>
        <pc:picChg chg="mod">
          <ac:chgData name="Anders Wikberg" userId="72058f4e-22c7-459b-b413-d3a11f84bf1d" providerId="ADAL" clId="{EBC34650-BD70-5C47-92B9-93EECF6683ED}" dt="2019-03-13T11:10:44.011" v="68" actId="1076"/>
          <ac:picMkLst>
            <pc:docMk/>
            <pc:sldMk cId="58918432" sldId="315"/>
            <ac:picMk id="12290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00ABC-F288-4E73-9EA2-0BCB9EB9F538}" type="datetimeFigureOut">
              <a:rPr lang="sv-SE" smtClean="0"/>
              <a:t>2019-03-21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D7CE1-0A8E-4B46-91C5-F2F3FAA6C3B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19820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49727-55DB-4502-8821-5512B8DA44C7}" type="datetimeFigureOut">
              <a:rPr lang="sv-SE" smtClean="0"/>
              <a:t>2019-03-21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</a:t>
            </a:r>
            <a:r>
              <a:rPr lang="sv-SE" dirty="0" err="1"/>
              <a:t>tvåxxxxxxxxx</a:t>
            </a:r>
            <a:endParaRPr lang="sv-SE" dirty="0"/>
          </a:p>
          <a:p>
            <a:pPr lvl="2"/>
            <a:r>
              <a:rPr lang="sv-SE" dirty="0"/>
              <a:t>Nivå </a:t>
            </a:r>
            <a:r>
              <a:rPr lang="sv-SE"/>
              <a:t>trexxxxxxxxxxxx</a:t>
            </a:r>
            <a:endParaRPr lang="sv-SE" dirty="0"/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634BE-FDF3-43A0-9C98-DAD22BFA120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126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222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209748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12/31    Exempel på personupplysning (UC) första sidan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534554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12/32    Exempel på personupplysning (UC) andra sidan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789207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12/ 33   Exempel på personupplysning (UC) tredje sidan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904300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Komplettering till s. 230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528607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Komplettering till s. 228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642947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Komplettering till s. 229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521618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Komplettering till s. 229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280623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12/16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30573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12/16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271826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12/16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5454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222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130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222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71486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234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818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12/25  Uppgift 12:7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98473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232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6880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Lärarhandledningen s. 12/21   s. 1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878984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12/22  s. 2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628413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Lärarhandlednings s. 12/23  s. 3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980710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 s. </a:t>
            </a:r>
            <a:r>
              <a:rPr lang="sv-SE"/>
              <a:t>12/24  </a:t>
            </a:r>
            <a:r>
              <a:rPr lang="sv-SE" dirty="0"/>
              <a:t>s. 4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59920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8067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774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6955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151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5818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5346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2019-03-21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699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2019-03-21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519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2019-03-21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8778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271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2019-03-21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2844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2C2E6-4272-4D6F-837A-86E75E474AF0}" type="datetimeFigureOut">
              <a:rPr lang="sv-SE" smtClean="0"/>
              <a:t>2019-03-21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56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75656" y="791"/>
            <a:ext cx="7668344" cy="6665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ruta 2"/>
          <p:cNvSpPr txBox="1"/>
          <p:nvPr/>
        </p:nvSpPr>
        <p:spPr>
          <a:xfrm>
            <a:off x="1979712" y="3660753"/>
            <a:ext cx="5616624" cy="1280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400"/>
              </a:lnSpc>
            </a:pPr>
            <a:r>
              <a:rPr lang="sv-SE" sz="4600" b="1" dirty="0"/>
              <a:t>Vad händer om man inte betalar?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91"/>
            <a:ext cx="1532428" cy="6677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Bildobjekt 7">
            <a:extLst>
              <a:ext uri="{FF2B5EF4-FFF2-40B4-BE49-F238E27FC236}">
                <a16:creationId xmlns:a16="http://schemas.microsoft.com/office/drawing/2014/main" id="{0B63DE18-D7DD-EA47-AF42-5DDBAA8BDD0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786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5" y="362736"/>
            <a:ext cx="6959673" cy="594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09322DF8-92B0-0E44-BFF5-E268AF912B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883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9026" y="332656"/>
            <a:ext cx="4205948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AAF5771F-19F0-584E-8652-CB254B2446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93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6591" y="332656"/>
            <a:ext cx="4250818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0C6B1C4D-F7D0-F04A-843B-53DF72D8A1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184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1942"/>
          <a:stretch/>
        </p:blipFill>
        <p:spPr bwMode="auto">
          <a:xfrm>
            <a:off x="559212" y="332656"/>
            <a:ext cx="768519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88B55831-22DE-AE4B-AFEB-94E36A7C99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0614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587"/>
          <a:stretch/>
        </p:blipFill>
        <p:spPr bwMode="auto">
          <a:xfrm>
            <a:off x="674632" y="260648"/>
            <a:ext cx="779473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D6184872-2DFD-444F-96D0-2349CF8021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9620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859"/>
          <a:stretch/>
        </p:blipFill>
        <p:spPr bwMode="auto">
          <a:xfrm>
            <a:off x="993421" y="133094"/>
            <a:ext cx="7157157" cy="668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1D78B5A0-F5AE-B649-B4B0-4399ECF7CE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5907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9515" y="188640"/>
            <a:ext cx="7575257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97891386-EF8C-0B45-85DF-C3FA5030AA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3700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760040" y="1412776"/>
            <a:ext cx="7628384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200"/>
              </a:spcAft>
            </a:pPr>
            <a:r>
              <a:rPr lang="sv-SE" sz="2000" dirty="0"/>
              <a:t>•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Företag som lämnar krediter behöver information om köparen/kredittagaren både före och efter det att krediten lämnats. Därför finns det en marknad för företag som specialiserat sig på att lämna sådana kreditupplysningar.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Om en kredit inte blir betald på förfallodagen har borgenären rätt att kräva dröjsmålsränta.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Ett inkassoföretag har inte större rätt att kräva in obetalda fordringar, men de är specialiserade på detta och kan därför fungera mer effektivt . 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Att låta en tvist om pengar gå till rättegång kan vara onödigt eftersom det finns en enklare utväg; betalningsföreläggande. </a:t>
            </a:r>
          </a:p>
          <a:p>
            <a:pPr marL="234000" indent="-234000">
              <a:spcAft>
                <a:spcPts val="1200"/>
              </a:spcAft>
            </a:pPr>
            <a:endParaRPr lang="sv-SE" b="1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760040" y="548680"/>
            <a:ext cx="7628384" cy="49492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sv-SE" sz="2000" b="1" dirty="0">
                <a:latin typeface="Calibri" pitchFamily="34" charset="0"/>
                <a:cs typeface="Calibri" pitchFamily="34" charset="0"/>
              </a:rPr>
              <a:t>Sammanfattning av kapitel 12, Vad händer om man inte betalar?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07180CB1-F867-E648-8D03-8DEA1197174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8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755576" y="980728"/>
            <a:ext cx="7632848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solidFill>
                  <a:srgbClr val="0070C0"/>
                </a:solidFill>
              </a:rPr>
              <a:t>•	Borgenären ansöker om betalningsföreläggande hos kronofogden och om inte gäldenären bestrider kravet kommer kronofogdens utslag att ha samma verkan som en dom.</a:t>
            </a:r>
            <a:endParaRPr lang="sv-SE" sz="2000" b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800"/>
              </a:spcAft>
            </a:pPr>
            <a:r>
              <a:rPr lang="sv-SE" sz="2000" b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Utslaget är en exekutionstitel som gör det möjligt för borgenären att begära hjälp av kronofogden att få betalt. 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Kronofogden har möjlighet att göra avdrag på gäldenärens lön eller att sälja en del av gäldenärens tillgångar. 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Konkurs innebär att en konkursförvaltare tar över gäldenärens rättshandlingsförmåga och ser till att de tillgångar som finns fördelas till borgenärerna efter reglerna i förmånsrättslagen. 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CFE617E3-A6F1-2449-AC5E-00E74ED794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86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755576" y="1700808"/>
            <a:ext cx="763284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Det finns möjlighet för företag på obestånd att klara situationen utan konkurs genom ackord eller företagsrekonstruktion. 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För privatpersoner är konkurs inget bra alternativ eftersom den fysiska människan har kvar alla skulder även efter en konkurs.  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Skuldsanering är ett bättre alternativ och innebär att man gör en tuff betalningsplan under en femårsperiod – därefter är skulderna avskrivna.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F4B60E4F-8854-6048-90A1-313E42BF55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87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776864" cy="659309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274320" lvl="0" indent="-274320">
              <a:lnSpc>
                <a:spcPct val="115000"/>
              </a:lnSpc>
              <a:spcBef>
                <a:spcPts val="580"/>
              </a:spcBef>
              <a:spcAft>
                <a:spcPts val="1000"/>
              </a:spcAft>
            </a:pPr>
            <a:r>
              <a:rPr lang="sv-SE" sz="24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Mål: genom att arbeta med kapitlet ska du lära dig att</a:t>
            </a:r>
            <a:endParaRPr lang="sv-SE" sz="2400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3568" y="1404392"/>
            <a:ext cx="7776864" cy="4525963"/>
          </a:xfrm>
        </p:spPr>
        <p:txBody>
          <a:bodyPr>
            <a:normAutofit fontScale="25000" lnSpcReduction="20000"/>
          </a:bodyPr>
          <a:lstStyle/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en borgenär vill kunna lita på att få betalt.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det finns rättssäkra system för hur myndigheter kan hjälpa till med detta.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den vanligaste gången i ett betalningsärende är: påminnelse, inkasso, betalningsföreläggande.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den som fått ett betalningsföreläggande kan bestrida kravet.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allmänna ärenden och enskilda ärenden behandlas på olika sätt.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utsökning hos gäldenären görs av Kronofogden för att hjälpa borgenären att få betalt.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löneexekution och utmätning är två sätt att få in pengar till borgenären.</a:t>
            </a:r>
          </a:p>
          <a:p>
            <a:pPr marL="23400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sv-SE" i="1" dirty="0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09ED0036-5A7A-8245-99F2-5E1BD2DA15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2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  <a:alpha val="8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4490" y="0"/>
            <a:ext cx="733950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01F7F690-BDC7-E54F-B3BF-A0EEE6F96E8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874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objekt 5">
            <a:extLst>
              <a:ext uri="{FF2B5EF4-FFF2-40B4-BE49-F238E27FC236}">
                <a16:creationId xmlns:a16="http://schemas.microsoft.com/office/drawing/2014/main" id="{7BC7F7E6-1219-5C4C-AF94-DFB1E85D86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4762" y="332656"/>
            <a:ext cx="4774476" cy="5962972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7E309E82-EC5B-594A-8414-32AA20FBB52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340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EC9BFC50-C0C4-D749-9062-6278479B3E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D9317BC1-8DF5-D547-B9F6-9D09E5DF9F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5957" y="332655"/>
            <a:ext cx="6392086" cy="583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835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3">
            <a:extLst>
              <a:ext uri="{FF2B5EF4-FFF2-40B4-BE49-F238E27FC236}">
                <a16:creationId xmlns:a16="http://schemas.microsoft.com/office/drawing/2014/main" id="{FDA3F71D-0662-384E-8E89-8A4EA967B5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AAE0778E-1597-844C-9516-D494B87BDF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752" y="484551"/>
            <a:ext cx="6996496" cy="563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07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>
            <a:extLst>
              <a:ext uri="{FF2B5EF4-FFF2-40B4-BE49-F238E27FC236}">
                <a16:creationId xmlns:a16="http://schemas.microsoft.com/office/drawing/2014/main" id="{982131C5-E315-DA4A-AB6F-6713967AA3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6E55F822-572F-9146-A075-2D5ECE4F9A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519" y="404664"/>
            <a:ext cx="4132961" cy="5850236"/>
          </a:xfrm>
          <a:prstGeom prst="rect">
            <a:avLst/>
          </a:prstGeom>
          <a:effectLst>
            <a:outerShdw blurRad="241300" dist="101600" dir="27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5360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>
            <a:extLst>
              <a:ext uri="{FF2B5EF4-FFF2-40B4-BE49-F238E27FC236}">
                <a16:creationId xmlns:a16="http://schemas.microsoft.com/office/drawing/2014/main" id="{EB593274-B079-9040-A1CF-AD7E79F8B2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93ECA9DD-D658-F54A-B4BC-6AC0DF9C78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866" y="420352"/>
            <a:ext cx="4238267" cy="5901807"/>
          </a:xfrm>
          <a:prstGeom prst="rect">
            <a:avLst/>
          </a:prstGeom>
          <a:effectLst>
            <a:outerShdw blurRad="241300" dist="114300" dir="27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9206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>
            <a:extLst>
              <a:ext uri="{FF2B5EF4-FFF2-40B4-BE49-F238E27FC236}">
                <a16:creationId xmlns:a16="http://schemas.microsoft.com/office/drawing/2014/main" id="{2BEB3189-A393-9F4F-A6DB-7CBFDBAB9DC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9748CCE7-6DD9-114D-8F5E-AC57A806CA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895" y="430064"/>
            <a:ext cx="4136210" cy="5762624"/>
          </a:xfrm>
          <a:prstGeom prst="rect">
            <a:avLst/>
          </a:prstGeom>
          <a:effectLst>
            <a:outerShdw blurRad="241300" dist="114300" dir="27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3557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4">
            <a:extLst>
              <a:ext uri="{FF2B5EF4-FFF2-40B4-BE49-F238E27FC236}">
                <a16:creationId xmlns:a16="http://schemas.microsoft.com/office/drawing/2014/main" id="{8B6558CF-164D-CE41-9D1E-3906E0103F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  <p:pic>
        <p:nvPicPr>
          <p:cNvPr id="3" name="Bildobjekt 2">
            <a:extLst>
              <a:ext uri="{FF2B5EF4-FFF2-40B4-BE49-F238E27FC236}">
                <a16:creationId xmlns:a16="http://schemas.microsoft.com/office/drawing/2014/main" id="{A660E48B-0258-9648-B6A5-1581B5E05D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617" y="332656"/>
            <a:ext cx="3972766" cy="5833030"/>
          </a:xfrm>
          <a:prstGeom prst="rect">
            <a:avLst/>
          </a:prstGeom>
          <a:effectLst>
            <a:outerShdw blurRad="241300" dist="114300" dir="27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6108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1067</TotalTime>
  <Words>272</Words>
  <Application>Microsoft Macintosh PowerPoint</Application>
  <PresentationFormat>Bildspel på skärmen (4:3)</PresentationFormat>
  <Paragraphs>61</Paragraphs>
  <Slides>20</Slides>
  <Notes>20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20</vt:i4>
      </vt:variant>
    </vt:vector>
  </HeadingPairs>
  <TitlesOfParts>
    <vt:vector size="25" baseType="lpstr">
      <vt:lpstr>Arial</vt:lpstr>
      <vt:lpstr>Calibri</vt:lpstr>
      <vt:lpstr>Symbol</vt:lpstr>
      <vt:lpstr>Times New Roman</vt:lpstr>
      <vt:lpstr>Office-tema</vt:lpstr>
      <vt:lpstr>PowerPoint-presentation</vt:lpstr>
      <vt:lpstr>Mål: genom att arbeta med kapitlet ska du lära dig att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Sammanfattning av kapitel 12, Vad händer om man inte betalar?</vt:lpstr>
      <vt:lpstr>PowerPoint-presentation</vt:lpstr>
      <vt:lpstr>PowerPoint-presentation</vt:lpstr>
      <vt:lpstr>PowerPoint-presentation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Min dator</dc:creator>
  <cp:lastModifiedBy>Anders Wikberg</cp:lastModifiedBy>
  <cp:revision>122</cp:revision>
  <dcterms:created xsi:type="dcterms:W3CDTF">2011-07-03T12:40:24Z</dcterms:created>
  <dcterms:modified xsi:type="dcterms:W3CDTF">2019-03-21T09:44:01Z</dcterms:modified>
  <cp:contentStatus/>
</cp:coreProperties>
</file>