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4"/>
  </p:notesMasterIdLst>
  <p:handoutMasterIdLst>
    <p:handoutMasterId r:id="rId15"/>
  </p:handoutMasterIdLst>
  <p:sldIdLst>
    <p:sldId id="296" r:id="rId2"/>
    <p:sldId id="258" r:id="rId3"/>
    <p:sldId id="298" r:id="rId4"/>
    <p:sldId id="299" r:id="rId5"/>
    <p:sldId id="300" r:id="rId6"/>
    <p:sldId id="301" r:id="rId7"/>
    <p:sldId id="294" r:id="rId8"/>
    <p:sldId id="295" r:id="rId9"/>
    <p:sldId id="271" r:id="rId10"/>
    <p:sldId id="272" r:id="rId11"/>
    <p:sldId id="273" r:id="rId12"/>
    <p:sldId id="297" r:id="rId1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285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E44A3490-00C2-1246-9A4D-1E5D13D3B9C3}"/>
    <pc:docChg chg="undo custSel modSld">
      <pc:chgData name="Anders Wikberg" userId="72058f4e-22c7-459b-b413-d3a11f84bf1d" providerId="ADAL" clId="{E44A3490-00C2-1246-9A4D-1E5D13D3B9C3}" dt="2019-03-13T12:56:21.247" v="42" actId="14100"/>
      <pc:docMkLst>
        <pc:docMk/>
      </pc:docMkLst>
      <pc:sldChg chg="addSp delSp">
        <pc:chgData name="Anders Wikberg" userId="72058f4e-22c7-459b-b413-d3a11f84bf1d" providerId="ADAL" clId="{E44A3490-00C2-1246-9A4D-1E5D13D3B9C3}" dt="2019-03-13T10:34:40.315" v="31"/>
        <pc:sldMkLst>
          <pc:docMk/>
          <pc:sldMk cId="2910629332" sldId="258"/>
        </pc:sldMkLst>
        <pc:picChg chg="add">
          <ac:chgData name="Anders Wikberg" userId="72058f4e-22c7-459b-b413-d3a11f84bf1d" providerId="ADAL" clId="{E44A3490-00C2-1246-9A4D-1E5D13D3B9C3}" dt="2019-03-13T10:34:40.315" v="31"/>
          <ac:picMkLst>
            <pc:docMk/>
            <pc:sldMk cId="2910629332" sldId="258"/>
            <ac:picMk id="5" creationId="{78DFCC3C-787C-3F4A-BAB9-A170A8DB0780}"/>
          </ac:picMkLst>
        </pc:picChg>
        <pc:picChg chg="del">
          <ac:chgData name="Anders Wikberg" userId="72058f4e-22c7-459b-b413-d3a11f84bf1d" providerId="ADAL" clId="{E44A3490-00C2-1246-9A4D-1E5D13D3B9C3}" dt="2019-03-13T10:33:24.100" v="7" actId="478"/>
          <ac:picMkLst>
            <pc:docMk/>
            <pc:sldMk cId="2910629332" sldId="258"/>
            <ac:picMk id="6" creationId="{241BC0BE-319F-EA4C-9B47-78999423BA7C}"/>
          </ac:picMkLst>
        </pc:picChg>
      </pc:sldChg>
      <pc:sldChg chg="addSp delSp">
        <pc:chgData name="Anders Wikberg" userId="72058f4e-22c7-459b-b413-d3a11f84bf1d" providerId="ADAL" clId="{E44A3490-00C2-1246-9A4D-1E5D13D3B9C3}" dt="2019-03-13T10:34:24.698" v="24"/>
        <pc:sldMkLst>
          <pc:docMk/>
          <pc:sldMk cId="1595685510" sldId="271"/>
        </pc:sldMkLst>
        <pc:picChg chg="add">
          <ac:chgData name="Anders Wikberg" userId="72058f4e-22c7-459b-b413-d3a11f84bf1d" providerId="ADAL" clId="{E44A3490-00C2-1246-9A4D-1E5D13D3B9C3}" dt="2019-03-13T10:34:24.698" v="24"/>
          <ac:picMkLst>
            <pc:docMk/>
            <pc:sldMk cId="1595685510" sldId="271"/>
            <ac:picMk id="5" creationId="{A558FBB7-583B-BE45-B07E-EAC91F4AAAEE}"/>
          </ac:picMkLst>
        </pc:picChg>
        <pc:picChg chg="del">
          <ac:chgData name="Anders Wikberg" userId="72058f4e-22c7-459b-b413-d3a11f84bf1d" providerId="ADAL" clId="{E44A3490-00C2-1246-9A4D-1E5D13D3B9C3}" dt="2019-03-13T10:33:48.355" v="14" actId="478"/>
          <ac:picMkLst>
            <pc:docMk/>
            <pc:sldMk cId="1595685510" sldId="271"/>
            <ac:picMk id="6" creationId="{57C183BF-47F9-3142-9A62-0E559321C8B2}"/>
          </ac:picMkLst>
        </pc:picChg>
      </pc:sldChg>
      <pc:sldChg chg="addSp delSp">
        <pc:chgData name="Anders Wikberg" userId="72058f4e-22c7-459b-b413-d3a11f84bf1d" providerId="ADAL" clId="{E44A3490-00C2-1246-9A4D-1E5D13D3B9C3}" dt="2019-03-13T10:34:22.335" v="23"/>
        <pc:sldMkLst>
          <pc:docMk/>
          <pc:sldMk cId="666869813" sldId="272"/>
        </pc:sldMkLst>
        <pc:picChg chg="add">
          <ac:chgData name="Anders Wikberg" userId="72058f4e-22c7-459b-b413-d3a11f84bf1d" providerId="ADAL" clId="{E44A3490-00C2-1246-9A4D-1E5D13D3B9C3}" dt="2019-03-13T10:34:22.335" v="23"/>
          <ac:picMkLst>
            <pc:docMk/>
            <pc:sldMk cId="666869813" sldId="272"/>
            <ac:picMk id="4" creationId="{67C50297-1570-AF41-BCD6-8FA1AA2FD679}"/>
          </ac:picMkLst>
        </pc:picChg>
        <pc:picChg chg="del">
          <ac:chgData name="Anders Wikberg" userId="72058f4e-22c7-459b-b413-d3a11f84bf1d" providerId="ADAL" clId="{E44A3490-00C2-1246-9A4D-1E5D13D3B9C3}" dt="2019-03-13T10:33:49.816" v="15" actId="478"/>
          <ac:picMkLst>
            <pc:docMk/>
            <pc:sldMk cId="666869813" sldId="272"/>
            <ac:picMk id="5" creationId="{9070FAD1-687C-D742-9558-36BA17C1087D}"/>
          </ac:picMkLst>
        </pc:picChg>
      </pc:sldChg>
      <pc:sldChg chg="addSp delSp">
        <pc:chgData name="Anders Wikberg" userId="72058f4e-22c7-459b-b413-d3a11f84bf1d" providerId="ADAL" clId="{E44A3490-00C2-1246-9A4D-1E5D13D3B9C3}" dt="2019-03-13T10:34:18.473" v="22"/>
        <pc:sldMkLst>
          <pc:docMk/>
          <pc:sldMk cId="451879512" sldId="273"/>
        </pc:sldMkLst>
        <pc:picChg chg="add">
          <ac:chgData name="Anders Wikberg" userId="72058f4e-22c7-459b-b413-d3a11f84bf1d" providerId="ADAL" clId="{E44A3490-00C2-1246-9A4D-1E5D13D3B9C3}" dt="2019-03-13T10:34:18.473" v="22"/>
          <ac:picMkLst>
            <pc:docMk/>
            <pc:sldMk cId="451879512" sldId="273"/>
            <ac:picMk id="4" creationId="{378020BE-6E38-0846-ABDE-3ED164DDD88F}"/>
          </ac:picMkLst>
        </pc:picChg>
        <pc:picChg chg="del">
          <ac:chgData name="Anders Wikberg" userId="72058f4e-22c7-459b-b413-d3a11f84bf1d" providerId="ADAL" clId="{E44A3490-00C2-1246-9A4D-1E5D13D3B9C3}" dt="2019-03-13T10:33:52.644" v="16" actId="478"/>
          <ac:picMkLst>
            <pc:docMk/>
            <pc:sldMk cId="451879512" sldId="273"/>
            <ac:picMk id="5" creationId="{CE00AED9-1667-5640-BBCB-BE820CD0CC22}"/>
          </ac:picMkLst>
        </pc:picChg>
      </pc:sldChg>
      <pc:sldChg chg="addSp delSp">
        <pc:chgData name="Anders Wikberg" userId="72058f4e-22c7-459b-b413-d3a11f84bf1d" providerId="ADAL" clId="{E44A3490-00C2-1246-9A4D-1E5D13D3B9C3}" dt="2019-03-13T10:34:28.876" v="26"/>
        <pc:sldMkLst>
          <pc:docMk/>
          <pc:sldMk cId="2317434459" sldId="294"/>
        </pc:sldMkLst>
        <pc:picChg chg="add">
          <ac:chgData name="Anders Wikberg" userId="72058f4e-22c7-459b-b413-d3a11f84bf1d" providerId="ADAL" clId="{E44A3490-00C2-1246-9A4D-1E5D13D3B9C3}" dt="2019-03-13T10:34:28.876" v="26"/>
          <ac:picMkLst>
            <pc:docMk/>
            <pc:sldMk cId="2317434459" sldId="294"/>
            <ac:picMk id="4" creationId="{41AEF872-8DCA-A042-AD40-29A2A93DE055}"/>
          </ac:picMkLst>
        </pc:picChg>
        <pc:picChg chg="del">
          <ac:chgData name="Anders Wikberg" userId="72058f4e-22c7-459b-b413-d3a11f84bf1d" providerId="ADAL" clId="{E44A3490-00C2-1246-9A4D-1E5D13D3B9C3}" dt="2019-03-13T10:33:40.616" v="12" actId="478"/>
          <ac:picMkLst>
            <pc:docMk/>
            <pc:sldMk cId="2317434459" sldId="294"/>
            <ac:picMk id="5" creationId="{651026A7-3B33-734F-A33E-AA9CDE217160}"/>
          </ac:picMkLst>
        </pc:picChg>
      </pc:sldChg>
      <pc:sldChg chg="addSp delSp">
        <pc:chgData name="Anders Wikberg" userId="72058f4e-22c7-459b-b413-d3a11f84bf1d" providerId="ADAL" clId="{E44A3490-00C2-1246-9A4D-1E5D13D3B9C3}" dt="2019-03-13T10:34:26.822" v="25"/>
        <pc:sldMkLst>
          <pc:docMk/>
          <pc:sldMk cId="2272996427" sldId="295"/>
        </pc:sldMkLst>
        <pc:picChg chg="add">
          <ac:chgData name="Anders Wikberg" userId="72058f4e-22c7-459b-b413-d3a11f84bf1d" providerId="ADAL" clId="{E44A3490-00C2-1246-9A4D-1E5D13D3B9C3}" dt="2019-03-13T10:34:26.822" v="25"/>
          <ac:picMkLst>
            <pc:docMk/>
            <pc:sldMk cId="2272996427" sldId="295"/>
            <ac:picMk id="4" creationId="{210E6DA7-0E2D-BE4B-8820-F68F6B181304}"/>
          </ac:picMkLst>
        </pc:picChg>
        <pc:picChg chg="del">
          <ac:chgData name="Anders Wikberg" userId="72058f4e-22c7-459b-b413-d3a11f84bf1d" providerId="ADAL" clId="{E44A3490-00C2-1246-9A4D-1E5D13D3B9C3}" dt="2019-03-13T10:33:46.082" v="13" actId="478"/>
          <ac:picMkLst>
            <pc:docMk/>
            <pc:sldMk cId="2272996427" sldId="295"/>
            <ac:picMk id="5" creationId="{2CDF44EE-E435-384E-9D8F-8E812C22C1FC}"/>
          </ac:picMkLst>
        </pc:picChg>
      </pc:sldChg>
      <pc:sldChg chg="addSp delSp modSp">
        <pc:chgData name="Anders Wikberg" userId="72058f4e-22c7-459b-b413-d3a11f84bf1d" providerId="ADAL" clId="{E44A3490-00C2-1246-9A4D-1E5D13D3B9C3}" dt="2019-03-13T12:56:21.247" v="42" actId="14100"/>
        <pc:sldMkLst>
          <pc:docMk/>
          <pc:sldMk cId="2319888271" sldId="296"/>
        </pc:sldMkLst>
        <pc:picChg chg="mod">
          <ac:chgData name="Anders Wikberg" userId="72058f4e-22c7-459b-b413-d3a11f84bf1d" providerId="ADAL" clId="{E44A3490-00C2-1246-9A4D-1E5D13D3B9C3}" dt="2019-03-13T12:56:21.247" v="42" actId="14100"/>
          <ac:picMkLst>
            <pc:docMk/>
            <pc:sldMk cId="2319888271" sldId="296"/>
            <ac:picMk id="3" creationId="{00000000-0000-0000-0000-000000000000}"/>
          </ac:picMkLst>
        </pc:picChg>
        <pc:picChg chg="del">
          <ac:chgData name="Anders Wikberg" userId="72058f4e-22c7-459b-b413-d3a11f84bf1d" providerId="ADAL" clId="{E44A3490-00C2-1246-9A4D-1E5D13D3B9C3}" dt="2019-03-13T10:32:48.078" v="0" actId="478"/>
          <ac:picMkLst>
            <pc:docMk/>
            <pc:sldMk cId="2319888271" sldId="296"/>
            <ac:picMk id="6" creationId="{7B2C8EC2-231E-E647-895D-D6D64088C58A}"/>
          </ac:picMkLst>
        </pc:picChg>
        <pc:picChg chg="add mod">
          <ac:chgData name="Anders Wikberg" userId="72058f4e-22c7-459b-b413-d3a11f84bf1d" providerId="ADAL" clId="{E44A3490-00C2-1246-9A4D-1E5D13D3B9C3}" dt="2019-03-13T10:32:56.505" v="2" actId="1076"/>
          <ac:picMkLst>
            <pc:docMk/>
            <pc:sldMk cId="2319888271" sldId="296"/>
            <ac:picMk id="7" creationId="{DA36681B-3FC9-5642-A910-8A93B57620CB}"/>
          </ac:picMkLst>
        </pc:picChg>
        <pc:picChg chg="mod">
          <ac:chgData name="Anders Wikberg" userId="72058f4e-22c7-459b-b413-d3a11f84bf1d" providerId="ADAL" clId="{E44A3490-00C2-1246-9A4D-1E5D13D3B9C3}" dt="2019-03-13T12:55:39.879" v="41" actId="1076"/>
          <ac:picMkLst>
            <pc:docMk/>
            <pc:sldMk cId="2319888271" sldId="296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E44A3490-00C2-1246-9A4D-1E5D13D3B9C3}" dt="2019-03-13T10:34:12.954" v="21" actId="1076"/>
        <pc:sldMkLst>
          <pc:docMk/>
          <pc:sldMk cId="2953459914" sldId="297"/>
        </pc:sldMkLst>
        <pc:picChg chg="mod">
          <ac:chgData name="Anders Wikberg" userId="72058f4e-22c7-459b-b413-d3a11f84bf1d" providerId="ADAL" clId="{E44A3490-00C2-1246-9A4D-1E5D13D3B9C3}" dt="2019-03-13T10:34:12.954" v="21" actId="1076"/>
          <ac:picMkLst>
            <pc:docMk/>
            <pc:sldMk cId="2953459914" sldId="297"/>
            <ac:picMk id="2" creationId="{00000000-0000-0000-0000-000000000000}"/>
          </ac:picMkLst>
        </pc:picChg>
        <pc:picChg chg="add mod">
          <ac:chgData name="Anders Wikberg" userId="72058f4e-22c7-459b-b413-d3a11f84bf1d" providerId="ADAL" clId="{E44A3490-00C2-1246-9A4D-1E5D13D3B9C3}" dt="2019-03-13T10:34:06.839" v="19" actId="1076"/>
          <ac:picMkLst>
            <pc:docMk/>
            <pc:sldMk cId="2953459914" sldId="297"/>
            <ac:picMk id="4" creationId="{DA36681B-3FC9-5642-A910-8A93B57620CB}"/>
          </ac:picMkLst>
        </pc:picChg>
        <pc:picChg chg="del">
          <ac:chgData name="Anders Wikberg" userId="72058f4e-22c7-459b-b413-d3a11f84bf1d" providerId="ADAL" clId="{E44A3490-00C2-1246-9A4D-1E5D13D3B9C3}" dt="2019-03-13T10:33:57.951" v="17" actId="478"/>
          <ac:picMkLst>
            <pc:docMk/>
            <pc:sldMk cId="2953459914" sldId="297"/>
            <ac:picMk id="5" creationId="{889D3ED7-1BA8-CE4E-992B-C68FE2DEA4B0}"/>
          </ac:picMkLst>
        </pc:picChg>
      </pc:sldChg>
      <pc:sldChg chg="addSp delSp">
        <pc:chgData name="Anders Wikberg" userId="72058f4e-22c7-459b-b413-d3a11f84bf1d" providerId="ADAL" clId="{E44A3490-00C2-1246-9A4D-1E5D13D3B9C3}" dt="2019-03-13T10:34:38.241" v="30"/>
        <pc:sldMkLst>
          <pc:docMk/>
          <pc:sldMk cId="503040369" sldId="298"/>
        </pc:sldMkLst>
        <pc:picChg chg="add">
          <ac:chgData name="Anders Wikberg" userId="72058f4e-22c7-459b-b413-d3a11f84bf1d" providerId="ADAL" clId="{E44A3490-00C2-1246-9A4D-1E5D13D3B9C3}" dt="2019-03-13T10:34:38.241" v="30"/>
          <ac:picMkLst>
            <pc:docMk/>
            <pc:sldMk cId="503040369" sldId="298"/>
            <ac:picMk id="4" creationId="{51C18927-9B02-9F49-B5A3-3079FED7FEF3}"/>
          </ac:picMkLst>
        </pc:picChg>
        <pc:picChg chg="del">
          <ac:chgData name="Anders Wikberg" userId="72058f4e-22c7-459b-b413-d3a11f84bf1d" providerId="ADAL" clId="{E44A3490-00C2-1246-9A4D-1E5D13D3B9C3}" dt="2019-03-13T10:33:29.353" v="8" actId="478"/>
          <ac:picMkLst>
            <pc:docMk/>
            <pc:sldMk cId="503040369" sldId="298"/>
            <ac:picMk id="5" creationId="{996E7112-A345-3F44-B22A-4FC40F67966F}"/>
          </ac:picMkLst>
        </pc:picChg>
      </pc:sldChg>
      <pc:sldChg chg="addSp delSp">
        <pc:chgData name="Anders Wikberg" userId="72058f4e-22c7-459b-b413-d3a11f84bf1d" providerId="ADAL" clId="{E44A3490-00C2-1246-9A4D-1E5D13D3B9C3}" dt="2019-03-13T10:34:36.024" v="29"/>
        <pc:sldMkLst>
          <pc:docMk/>
          <pc:sldMk cId="2360588013" sldId="299"/>
        </pc:sldMkLst>
        <pc:picChg chg="add">
          <ac:chgData name="Anders Wikberg" userId="72058f4e-22c7-459b-b413-d3a11f84bf1d" providerId="ADAL" clId="{E44A3490-00C2-1246-9A4D-1E5D13D3B9C3}" dt="2019-03-13T10:34:36.024" v="29"/>
          <ac:picMkLst>
            <pc:docMk/>
            <pc:sldMk cId="2360588013" sldId="299"/>
            <ac:picMk id="4" creationId="{9F4CD09E-5458-674C-BA03-7CA73EB05487}"/>
          </ac:picMkLst>
        </pc:picChg>
        <pc:picChg chg="del">
          <ac:chgData name="Anders Wikberg" userId="72058f4e-22c7-459b-b413-d3a11f84bf1d" providerId="ADAL" clId="{E44A3490-00C2-1246-9A4D-1E5D13D3B9C3}" dt="2019-03-13T10:33:31.423" v="9" actId="478"/>
          <ac:picMkLst>
            <pc:docMk/>
            <pc:sldMk cId="2360588013" sldId="299"/>
            <ac:picMk id="5" creationId="{12A6D7F4-5032-194C-BC7B-4833AB8B3447}"/>
          </ac:picMkLst>
        </pc:picChg>
      </pc:sldChg>
      <pc:sldChg chg="addSp delSp">
        <pc:chgData name="Anders Wikberg" userId="72058f4e-22c7-459b-b413-d3a11f84bf1d" providerId="ADAL" clId="{E44A3490-00C2-1246-9A4D-1E5D13D3B9C3}" dt="2019-03-13T10:34:33.097" v="28"/>
        <pc:sldMkLst>
          <pc:docMk/>
          <pc:sldMk cId="3775203016" sldId="300"/>
        </pc:sldMkLst>
        <pc:picChg chg="add">
          <ac:chgData name="Anders Wikberg" userId="72058f4e-22c7-459b-b413-d3a11f84bf1d" providerId="ADAL" clId="{E44A3490-00C2-1246-9A4D-1E5D13D3B9C3}" dt="2019-03-13T10:34:33.097" v="28"/>
          <ac:picMkLst>
            <pc:docMk/>
            <pc:sldMk cId="3775203016" sldId="300"/>
            <ac:picMk id="4" creationId="{D1A8F7F2-F8B1-7E42-96D6-6154EE875531}"/>
          </ac:picMkLst>
        </pc:picChg>
        <pc:picChg chg="del">
          <ac:chgData name="Anders Wikberg" userId="72058f4e-22c7-459b-b413-d3a11f84bf1d" providerId="ADAL" clId="{E44A3490-00C2-1246-9A4D-1E5D13D3B9C3}" dt="2019-03-13T10:33:33.887" v="10" actId="478"/>
          <ac:picMkLst>
            <pc:docMk/>
            <pc:sldMk cId="3775203016" sldId="300"/>
            <ac:picMk id="5" creationId="{5DDF259F-0B69-F847-B0CE-C6AB6402CDC1}"/>
          </ac:picMkLst>
        </pc:picChg>
      </pc:sldChg>
      <pc:sldChg chg="addSp delSp">
        <pc:chgData name="Anders Wikberg" userId="72058f4e-22c7-459b-b413-d3a11f84bf1d" providerId="ADAL" clId="{E44A3490-00C2-1246-9A4D-1E5D13D3B9C3}" dt="2019-03-13T10:34:31.086" v="27"/>
        <pc:sldMkLst>
          <pc:docMk/>
          <pc:sldMk cId="1733033455" sldId="301"/>
        </pc:sldMkLst>
        <pc:picChg chg="add">
          <ac:chgData name="Anders Wikberg" userId="72058f4e-22c7-459b-b413-d3a11f84bf1d" providerId="ADAL" clId="{E44A3490-00C2-1246-9A4D-1E5D13D3B9C3}" dt="2019-03-13T10:34:31.086" v="27"/>
          <ac:picMkLst>
            <pc:docMk/>
            <pc:sldMk cId="1733033455" sldId="301"/>
            <ac:picMk id="4" creationId="{C2D98B31-B507-3246-885F-9BC27FED1D9F}"/>
          </ac:picMkLst>
        </pc:picChg>
        <pc:picChg chg="del">
          <ac:chgData name="Anders Wikberg" userId="72058f4e-22c7-459b-b413-d3a11f84bf1d" providerId="ADAL" clId="{E44A3490-00C2-1246-9A4D-1E5D13D3B9C3}" dt="2019-03-13T10:33:38.736" v="11" actId="478"/>
          <ac:picMkLst>
            <pc:docMk/>
            <pc:sldMk cId="1733033455" sldId="301"/>
            <ac:picMk id="5" creationId="{F3ED2D02-3BD3-EC43-9FE7-692E684399F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160. Ska verkstaden verkligen få lov att reparera en gammal motor för 7 000 kr som inte värd mer än 4000 kr utan att fråga ägaren först?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4215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9/17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4851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9/17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02435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5668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9169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9338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81008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74418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169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4764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Reklamation – jämförelse </a:t>
            </a:r>
            <a:r>
              <a:rPr lang="sv-SE" dirty="0" err="1"/>
              <a:t>köplag</a:t>
            </a:r>
            <a:r>
              <a:rPr lang="sv-SE" dirty="0"/>
              <a:t>/konsumentköplag. Se s. 163.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0785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Hjälp vid tvist (se s. 189).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0126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9/17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85888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89723" y="0"/>
            <a:ext cx="7754277" cy="670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ruta 3"/>
          <p:cNvSpPr txBox="1"/>
          <p:nvPr/>
        </p:nvSpPr>
        <p:spPr>
          <a:xfrm>
            <a:off x="4572000" y="980728"/>
            <a:ext cx="4248472" cy="716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sv-SE" sz="4800" b="1" dirty="0"/>
              <a:t>Konsumenträtt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6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89723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DA36681B-3FC9-5642-A910-8A93B57620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8882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836712"/>
            <a:ext cx="76328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Säljaren har olika möjligheter att rätta till ett reklamerat fel, t.ex. reparation eller ny vara eller prisreduktion eller att köpet går tillbaka. 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Som köpare har du även rätt till skadestånd om du haft extra kostnader på grund av felet i varan.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Vid hemförsäljning och distansavtal har köparen ytterligare rättigheter, t.ex. ångerrätt inom två veckor.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Konsumenttjänstlagen ger konsumenten ett liknande skydd som konsumentköplagen men för vissa tjänster t.ex. hårklippning eller sjukvårdsbehandling gäller den dispositiva avtalslagen. 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/>
              <a:t>•	Den som råkat ut för en tvist med det säljande företaget kan få hjälp av kommunens konsumentrådgivare eller Allmänna reklamationsnämnden.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7C50297-1570-AF41-BCD6-8FA1AA2FD6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074509"/>
            <a:ext cx="75248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I sista hand måste konsumenten stämma det säljande företaget på vanligt sätt i ett tvistemål i tingsrätt.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Försäljning via Internet följer samma lagar som köp via telefon eller postorder, men det finns kanske större anledning att se till att man inte råkar illa ut t.ex. vid betalning.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Det säljande företaget har många åligganden, bl.a. att ge konsumenten rätt prisinformation t.ex. genom att ange jämförpris. 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Ibland ger företaget frivilligt kunden möjlighet att ångra sig genom att erbjuda s.k. öppet köp. 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 eventuell garanti tar inte bort kundens reklamationsrätt, men bevisbördan ligger hos säljaren; det är denne som måste visa att det är kunden som förorsakat felet. 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378020BE-6E38-0846-ABDE-3ED164DDD8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751324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A36681B-3FC9-5642-A910-8A93B57620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59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576" y="277218"/>
            <a:ext cx="7653536" cy="566086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5576" y="1196752"/>
            <a:ext cx="7653536" cy="5112568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obegränsad avtalsfrihet kan vara till skada för den svagare avtalsparten.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konsumentköplagen gäller endast då en privatperson köper av ett företag.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reklamation alltid ska göras så snart man upptäckt felet, senast inom tre år.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en eventuell garanti inte påverkar rätten att reklamera.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det bara går att ångra ett köp när det gäller hemförsäljning eller distansköp.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det går att avbeställa en vara som ännu inte levererats.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samma regler gäller för köp via Internet.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8DFCC3C-787C-3F4A-BAB9-A170A8DB07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94" y="1340768"/>
            <a:ext cx="8777094" cy="453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1C18927-9B02-9F49-B5A3-3079FED7FE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40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A8670FC-27DB-7F4A-81B2-00CE3F4332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908720"/>
            <a:ext cx="7674917" cy="4824536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F4CD09E-5458-674C-BA03-7CA73EB054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8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95" y="620688"/>
            <a:ext cx="8872101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1A8F7F2-F8B1-7E42-96D6-6154EE8755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203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C2D98B31-B507-3246-885F-9BC27FED1D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33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637" y="44624"/>
            <a:ext cx="8432263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1AEF872-8DCA-A042-AD40-29A2A93DE0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344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521490"/>
            <a:ext cx="9132843" cy="6205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10E6DA7-0E2D-BE4B-8820-F68F6B1813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9964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484784"/>
            <a:ext cx="76328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Marknadsföringslagen hjälper inte konsumenten vid tvister men hjälper konsumenten genom att företagen inte får använda vilseledande marknadsföringsmetoder.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När en privatperson köper som konsument av en näringsidkare gäller konsumentköplagen. I alla andra fall gäller köplagen.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Köplagen är dispositiv medan konsumentköplagen är tvingande för att skydda konsumenten mot oskäliga avtalsvillkor.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Enligt konsumentköplagen betecknas allt som fel på varan som inte överensstämmer med den ursprungliga beskrivningen av varan.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Om det finns ett fel på varan kan köparen reklamera. Det ska göras så snart som möjligt men senast tre år efter köpet. 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9, Konsumenträtt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A558FBB7-583B-BE45-B07E-EAC91F4AAAE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</TotalTime>
  <Words>202</Words>
  <Application>Microsoft Macintosh PowerPoint</Application>
  <PresentationFormat>Bildspel på skärmen (4:3)</PresentationFormat>
  <Paragraphs>49</Paragraphs>
  <Slides>12</Slides>
  <Notes>12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12</vt:i4>
      </vt:variant>
    </vt:vector>
  </HeadingPairs>
  <TitlesOfParts>
    <vt:vector size="17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9, Konsumenträtt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105</cp:revision>
  <dcterms:created xsi:type="dcterms:W3CDTF">2011-07-03T12:40:24Z</dcterms:created>
  <dcterms:modified xsi:type="dcterms:W3CDTF">2019-03-13T14:21:52Z</dcterms:modified>
  <cp:contentStatus/>
</cp:coreProperties>
</file>