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2"/>
  </p:notesMasterIdLst>
  <p:handoutMasterIdLst>
    <p:handoutMasterId r:id="rId23"/>
  </p:handoutMasterIdLst>
  <p:sldIdLst>
    <p:sldId id="304" r:id="rId2"/>
    <p:sldId id="258" r:id="rId3"/>
    <p:sldId id="306" r:id="rId4"/>
    <p:sldId id="307" r:id="rId5"/>
    <p:sldId id="308" r:id="rId6"/>
    <p:sldId id="309" r:id="rId7"/>
    <p:sldId id="310" r:id="rId8"/>
    <p:sldId id="311" r:id="rId9"/>
    <p:sldId id="313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271" r:id="rId18"/>
    <p:sldId id="272" r:id="rId19"/>
    <p:sldId id="273" r:id="rId20"/>
    <p:sldId id="305" r:id="rId21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 autoAdjust="0"/>
    <p:restoredTop sz="86418" autoAdjust="0"/>
  </p:normalViewPr>
  <p:slideViewPr>
    <p:cSldViewPr>
      <p:cViewPr varScale="1">
        <p:scale>
          <a:sx n="108" d="100"/>
          <a:sy n="108" d="100"/>
        </p:scale>
        <p:origin x="120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5580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31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ers Wikberg" userId="72058f4e-22c7-459b-b413-d3a11f84bf1d" providerId="ADAL" clId="{A5AE5C9C-04F2-AD43-9CD0-FE90105B6CD7}"/>
    <pc:docChg chg="custSel modSld">
      <pc:chgData name="Anders Wikberg" userId="72058f4e-22c7-459b-b413-d3a11f84bf1d" providerId="ADAL" clId="{A5AE5C9C-04F2-AD43-9CD0-FE90105B6CD7}" dt="2019-03-13T10:52:44.382" v="84"/>
      <pc:docMkLst>
        <pc:docMk/>
      </pc:docMkLst>
      <pc:sldChg chg="addSp delSp">
        <pc:chgData name="Anders Wikberg" userId="72058f4e-22c7-459b-b413-d3a11f84bf1d" providerId="ADAL" clId="{A5AE5C9C-04F2-AD43-9CD0-FE90105B6CD7}" dt="2019-03-13T10:52:44.382" v="84"/>
        <pc:sldMkLst>
          <pc:docMk/>
          <pc:sldMk cId="2910629332" sldId="258"/>
        </pc:sldMkLst>
        <pc:picChg chg="add">
          <ac:chgData name="Anders Wikberg" userId="72058f4e-22c7-459b-b413-d3a11f84bf1d" providerId="ADAL" clId="{A5AE5C9C-04F2-AD43-9CD0-FE90105B6CD7}" dt="2019-03-13T10:52:44.382" v="84"/>
          <ac:picMkLst>
            <pc:docMk/>
            <pc:sldMk cId="2910629332" sldId="258"/>
            <ac:picMk id="5" creationId="{B7CBB604-E9E5-AF4C-B158-5FD4E660CE1F}"/>
          </ac:picMkLst>
        </pc:picChg>
        <pc:picChg chg="del">
          <ac:chgData name="Anders Wikberg" userId="72058f4e-22c7-459b-b413-d3a11f84bf1d" providerId="ADAL" clId="{A5AE5C9C-04F2-AD43-9CD0-FE90105B6CD7}" dt="2019-03-13T10:47:13.065" v="24" actId="478"/>
          <ac:picMkLst>
            <pc:docMk/>
            <pc:sldMk cId="2910629332" sldId="258"/>
            <ac:picMk id="6" creationId="{AB976438-8451-1C4A-A017-AAE4393CBADA}"/>
          </ac:picMkLst>
        </pc:picChg>
      </pc:sldChg>
      <pc:sldChg chg="addSp delSp">
        <pc:chgData name="Anders Wikberg" userId="72058f4e-22c7-459b-b413-d3a11f84bf1d" providerId="ADAL" clId="{A5AE5C9C-04F2-AD43-9CD0-FE90105B6CD7}" dt="2019-03-13T10:48:47.374" v="50"/>
        <pc:sldMkLst>
          <pc:docMk/>
          <pc:sldMk cId="1595685510" sldId="271"/>
        </pc:sldMkLst>
        <pc:picChg chg="add">
          <ac:chgData name="Anders Wikberg" userId="72058f4e-22c7-459b-b413-d3a11f84bf1d" providerId="ADAL" clId="{A5AE5C9C-04F2-AD43-9CD0-FE90105B6CD7}" dt="2019-03-13T10:48:47.374" v="50"/>
          <ac:picMkLst>
            <pc:docMk/>
            <pc:sldMk cId="1595685510" sldId="271"/>
            <ac:picMk id="5" creationId="{57074E25-4EB5-3547-9D16-2ED0DC2CF05D}"/>
          </ac:picMkLst>
        </pc:picChg>
        <pc:picChg chg="del">
          <ac:chgData name="Anders Wikberg" userId="72058f4e-22c7-459b-b413-d3a11f84bf1d" providerId="ADAL" clId="{A5AE5C9C-04F2-AD43-9CD0-FE90105B6CD7}" dt="2019-03-13T10:48:06.591" v="39" actId="478"/>
          <ac:picMkLst>
            <pc:docMk/>
            <pc:sldMk cId="1595685510" sldId="271"/>
            <ac:picMk id="6" creationId="{FA7CC12B-5B02-A040-A0A2-D833EC000AE1}"/>
          </ac:picMkLst>
        </pc:picChg>
      </pc:sldChg>
      <pc:sldChg chg="addSp delSp">
        <pc:chgData name="Anders Wikberg" userId="72058f4e-22c7-459b-b413-d3a11f84bf1d" providerId="ADAL" clId="{A5AE5C9C-04F2-AD43-9CD0-FE90105B6CD7}" dt="2019-03-13T10:48:40.113" v="49"/>
        <pc:sldMkLst>
          <pc:docMk/>
          <pc:sldMk cId="666869813" sldId="272"/>
        </pc:sldMkLst>
        <pc:picChg chg="add">
          <ac:chgData name="Anders Wikberg" userId="72058f4e-22c7-459b-b413-d3a11f84bf1d" providerId="ADAL" clId="{A5AE5C9C-04F2-AD43-9CD0-FE90105B6CD7}" dt="2019-03-13T10:48:40.113" v="49"/>
          <ac:picMkLst>
            <pc:docMk/>
            <pc:sldMk cId="666869813" sldId="272"/>
            <ac:picMk id="4" creationId="{CC974B7D-FC95-E242-B53B-733948405C98}"/>
          </ac:picMkLst>
        </pc:picChg>
        <pc:picChg chg="del">
          <ac:chgData name="Anders Wikberg" userId="72058f4e-22c7-459b-b413-d3a11f84bf1d" providerId="ADAL" clId="{A5AE5C9C-04F2-AD43-9CD0-FE90105B6CD7}" dt="2019-03-13T10:48:08.154" v="40" actId="478"/>
          <ac:picMkLst>
            <pc:docMk/>
            <pc:sldMk cId="666869813" sldId="272"/>
            <ac:picMk id="5" creationId="{871A22D2-9C73-A444-B5BC-200F71C6F051}"/>
          </ac:picMkLst>
        </pc:picChg>
      </pc:sldChg>
      <pc:sldChg chg="addSp delSp modSp">
        <pc:chgData name="Anders Wikberg" userId="72058f4e-22c7-459b-b413-d3a11f84bf1d" providerId="ADAL" clId="{A5AE5C9C-04F2-AD43-9CD0-FE90105B6CD7}" dt="2019-03-13T10:48:32.337" v="48" actId="20577"/>
        <pc:sldMkLst>
          <pc:docMk/>
          <pc:sldMk cId="451879512" sldId="273"/>
        </pc:sldMkLst>
        <pc:spChg chg="mod">
          <ac:chgData name="Anders Wikberg" userId="72058f4e-22c7-459b-b413-d3a11f84bf1d" providerId="ADAL" clId="{A5AE5C9C-04F2-AD43-9CD0-FE90105B6CD7}" dt="2019-03-13T10:48:32.337" v="48" actId="20577"/>
          <ac:spMkLst>
            <pc:docMk/>
            <pc:sldMk cId="451879512" sldId="273"/>
            <ac:spMk id="2" creationId="{00000000-0000-0000-0000-000000000000}"/>
          </ac:spMkLst>
        </pc:spChg>
        <pc:picChg chg="add">
          <ac:chgData name="Anders Wikberg" userId="72058f4e-22c7-459b-b413-d3a11f84bf1d" providerId="ADAL" clId="{A5AE5C9C-04F2-AD43-9CD0-FE90105B6CD7}" dt="2019-03-13T10:48:22.231" v="45"/>
          <ac:picMkLst>
            <pc:docMk/>
            <pc:sldMk cId="451879512" sldId="273"/>
            <ac:picMk id="4" creationId="{E394F5C4-8D5A-C54D-88ED-FE6C6B7A6865}"/>
          </ac:picMkLst>
        </pc:picChg>
        <pc:picChg chg="del">
          <ac:chgData name="Anders Wikberg" userId="72058f4e-22c7-459b-b413-d3a11f84bf1d" providerId="ADAL" clId="{A5AE5C9C-04F2-AD43-9CD0-FE90105B6CD7}" dt="2019-03-13T10:48:10.562" v="41" actId="478"/>
          <ac:picMkLst>
            <pc:docMk/>
            <pc:sldMk cId="451879512" sldId="273"/>
            <ac:picMk id="5" creationId="{28492BC4-FD6D-2149-81DA-80D772FEF460}"/>
          </ac:picMkLst>
        </pc:picChg>
      </pc:sldChg>
      <pc:sldChg chg="addSp delSp">
        <pc:chgData name="Anders Wikberg" userId="72058f4e-22c7-459b-b413-d3a11f84bf1d" providerId="ADAL" clId="{A5AE5C9C-04F2-AD43-9CD0-FE90105B6CD7}" dt="2019-03-13T10:51:19.729" v="57"/>
        <pc:sldMkLst>
          <pc:docMk/>
          <pc:sldMk cId="936604179" sldId="295"/>
        </pc:sldMkLst>
        <pc:picChg chg="del">
          <ac:chgData name="Anders Wikberg" userId="72058f4e-22c7-459b-b413-d3a11f84bf1d" providerId="ADAL" clId="{A5AE5C9C-04F2-AD43-9CD0-FE90105B6CD7}" dt="2019-03-13T10:47:43.698" v="32" actId="478"/>
          <ac:picMkLst>
            <pc:docMk/>
            <pc:sldMk cId="936604179" sldId="295"/>
            <ac:picMk id="4" creationId="{B3DB7BE9-D132-744A-9ED1-20ABAC2276D6}"/>
          </ac:picMkLst>
        </pc:picChg>
        <pc:picChg chg="add">
          <ac:chgData name="Anders Wikberg" userId="72058f4e-22c7-459b-b413-d3a11f84bf1d" providerId="ADAL" clId="{A5AE5C9C-04F2-AD43-9CD0-FE90105B6CD7}" dt="2019-03-13T10:51:19.729" v="57"/>
          <ac:picMkLst>
            <pc:docMk/>
            <pc:sldMk cId="936604179" sldId="295"/>
            <ac:picMk id="5" creationId="{A392840D-3DF3-264B-BB9E-42A9CA07CB52}"/>
          </ac:picMkLst>
        </pc:picChg>
      </pc:sldChg>
      <pc:sldChg chg="addSp delSp">
        <pc:chgData name="Anders Wikberg" userId="72058f4e-22c7-459b-b413-d3a11f84bf1d" providerId="ADAL" clId="{A5AE5C9C-04F2-AD43-9CD0-FE90105B6CD7}" dt="2019-03-13T10:51:16.618" v="56"/>
        <pc:sldMkLst>
          <pc:docMk/>
          <pc:sldMk cId="1305128007" sldId="296"/>
        </pc:sldMkLst>
        <pc:picChg chg="del">
          <ac:chgData name="Anders Wikberg" userId="72058f4e-22c7-459b-b413-d3a11f84bf1d" providerId="ADAL" clId="{A5AE5C9C-04F2-AD43-9CD0-FE90105B6CD7}" dt="2019-03-13T10:47:46.235" v="33" actId="478"/>
          <ac:picMkLst>
            <pc:docMk/>
            <pc:sldMk cId="1305128007" sldId="296"/>
            <ac:picMk id="4" creationId="{B14677D3-8046-CD47-9865-4A15C78F963D}"/>
          </ac:picMkLst>
        </pc:picChg>
        <pc:picChg chg="add">
          <ac:chgData name="Anders Wikberg" userId="72058f4e-22c7-459b-b413-d3a11f84bf1d" providerId="ADAL" clId="{A5AE5C9C-04F2-AD43-9CD0-FE90105B6CD7}" dt="2019-03-13T10:51:16.618" v="56"/>
          <ac:picMkLst>
            <pc:docMk/>
            <pc:sldMk cId="1305128007" sldId="296"/>
            <ac:picMk id="5" creationId="{1B311B2F-0DE1-204D-9FD2-C466FE1B7E82}"/>
          </ac:picMkLst>
        </pc:picChg>
      </pc:sldChg>
      <pc:sldChg chg="addSp delSp">
        <pc:chgData name="Anders Wikberg" userId="72058f4e-22c7-459b-b413-d3a11f84bf1d" providerId="ADAL" clId="{A5AE5C9C-04F2-AD43-9CD0-FE90105B6CD7}" dt="2019-03-13T10:49:03.344" v="55"/>
        <pc:sldMkLst>
          <pc:docMk/>
          <pc:sldMk cId="780577994" sldId="297"/>
        </pc:sldMkLst>
        <pc:picChg chg="del">
          <ac:chgData name="Anders Wikberg" userId="72058f4e-22c7-459b-b413-d3a11f84bf1d" providerId="ADAL" clId="{A5AE5C9C-04F2-AD43-9CD0-FE90105B6CD7}" dt="2019-03-13T10:47:48.939" v="34" actId="478"/>
          <ac:picMkLst>
            <pc:docMk/>
            <pc:sldMk cId="780577994" sldId="297"/>
            <ac:picMk id="4" creationId="{E58203D3-814B-2A4B-B072-827215065C66}"/>
          </ac:picMkLst>
        </pc:picChg>
        <pc:picChg chg="add">
          <ac:chgData name="Anders Wikberg" userId="72058f4e-22c7-459b-b413-d3a11f84bf1d" providerId="ADAL" clId="{A5AE5C9C-04F2-AD43-9CD0-FE90105B6CD7}" dt="2019-03-13T10:49:03.344" v="55"/>
          <ac:picMkLst>
            <pc:docMk/>
            <pc:sldMk cId="780577994" sldId="297"/>
            <ac:picMk id="5" creationId="{4EFF61EE-53BC-6444-8123-FF125636159E}"/>
          </ac:picMkLst>
        </pc:picChg>
      </pc:sldChg>
      <pc:sldChg chg="addSp delSp">
        <pc:chgData name="Anders Wikberg" userId="72058f4e-22c7-459b-b413-d3a11f84bf1d" providerId="ADAL" clId="{A5AE5C9C-04F2-AD43-9CD0-FE90105B6CD7}" dt="2019-03-13T10:49:00.169" v="54"/>
        <pc:sldMkLst>
          <pc:docMk/>
          <pc:sldMk cId="402359287" sldId="298"/>
        </pc:sldMkLst>
        <pc:picChg chg="add">
          <ac:chgData name="Anders Wikberg" userId="72058f4e-22c7-459b-b413-d3a11f84bf1d" providerId="ADAL" clId="{A5AE5C9C-04F2-AD43-9CD0-FE90105B6CD7}" dt="2019-03-13T10:49:00.169" v="54"/>
          <ac:picMkLst>
            <pc:docMk/>
            <pc:sldMk cId="402359287" sldId="298"/>
            <ac:picMk id="4" creationId="{E6416ACB-4676-A345-A6B8-4EB16F45120A}"/>
          </ac:picMkLst>
        </pc:picChg>
        <pc:picChg chg="del">
          <ac:chgData name="Anders Wikberg" userId="72058f4e-22c7-459b-b413-d3a11f84bf1d" providerId="ADAL" clId="{A5AE5C9C-04F2-AD43-9CD0-FE90105B6CD7}" dt="2019-03-13T10:47:57.915" v="35" actId="478"/>
          <ac:picMkLst>
            <pc:docMk/>
            <pc:sldMk cId="402359287" sldId="298"/>
            <ac:picMk id="5" creationId="{6E53BFFF-9724-2F46-A01D-5A6A0B235F2F}"/>
          </ac:picMkLst>
        </pc:picChg>
      </pc:sldChg>
      <pc:sldChg chg="addSp delSp">
        <pc:chgData name="Anders Wikberg" userId="72058f4e-22c7-459b-b413-d3a11f84bf1d" providerId="ADAL" clId="{A5AE5C9C-04F2-AD43-9CD0-FE90105B6CD7}" dt="2019-03-13T10:48:57.293" v="53"/>
        <pc:sldMkLst>
          <pc:docMk/>
          <pc:sldMk cId="3684551114" sldId="299"/>
        </pc:sldMkLst>
        <pc:picChg chg="add">
          <ac:chgData name="Anders Wikberg" userId="72058f4e-22c7-459b-b413-d3a11f84bf1d" providerId="ADAL" clId="{A5AE5C9C-04F2-AD43-9CD0-FE90105B6CD7}" dt="2019-03-13T10:48:57.293" v="53"/>
          <ac:picMkLst>
            <pc:docMk/>
            <pc:sldMk cId="3684551114" sldId="299"/>
            <ac:picMk id="4" creationId="{E4CFEC9A-C3CE-6C4F-8890-ACF32F9C0DC6}"/>
          </ac:picMkLst>
        </pc:picChg>
        <pc:picChg chg="del">
          <ac:chgData name="Anders Wikberg" userId="72058f4e-22c7-459b-b413-d3a11f84bf1d" providerId="ADAL" clId="{A5AE5C9C-04F2-AD43-9CD0-FE90105B6CD7}" dt="2019-03-13T10:47:59.587" v="36" actId="478"/>
          <ac:picMkLst>
            <pc:docMk/>
            <pc:sldMk cId="3684551114" sldId="299"/>
            <ac:picMk id="5" creationId="{AE5A0F1B-C6B6-5D41-BFE7-8E562E7E33FD}"/>
          </ac:picMkLst>
        </pc:picChg>
      </pc:sldChg>
      <pc:sldChg chg="addSp delSp">
        <pc:chgData name="Anders Wikberg" userId="72058f4e-22c7-459b-b413-d3a11f84bf1d" providerId="ADAL" clId="{A5AE5C9C-04F2-AD43-9CD0-FE90105B6CD7}" dt="2019-03-13T10:48:55.110" v="52"/>
        <pc:sldMkLst>
          <pc:docMk/>
          <pc:sldMk cId="129894067" sldId="300"/>
        </pc:sldMkLst>
        <pc:picChg chg="add">
          <ac:chgData name="Anders Wikberg" userId="72058f4e-22c7-459b-b413-d3a11f84bf1d" providerId="ADAL" clId="{A5AE5C9C-04F2-AD43-9CD0-FE90105B6CD7}" dt="2019-03-13T10:48:55.110" v="52"/>
          <ac:picMkLst>
            <pc:docMk/>
            <pc:sldMk cId="129894067" sldId="300"/>
            <ac:picMk id="4" creationId="{F8D064DA-67CD-C741-8545-2B9FABC2EBC0}"/>
          </ac:picMkLst>
        </pc:picChg>
        <pc:picChg chg="del">
          <ac:chgData name="Anders Wikberg" userId="72058f4e-22c7-459b-b413-d3a11f84bf1d" providerId="ADAL" clId="{A5AE5C9C-04F2-AD43-9CD0-FE90105B6CD7}" dt="2019-03-13T10:48:01.203" v="37" actId="478"/>
          <ac:picMkLst>
            <pc:docMk/>
            <pc:sldMk cId="129894067" sldId="300"/>
            <ac:picMk id="5" creationId="{5C5450C1-FBB1-F741-A883-7B556332F059}"/>
          </ac:picMkLst>
        </pc:picChg>
      </pc:sldChg>
      <pc:sldChg chg="addSp delSp">
        <pc:chgData name="Anders Wikberg" userId="72058f4e-22c7-459b-b413-d3a11f84bf1d" providerId="ADAL" clId="{A5AE5C9C-04F2-AD43-9CD0-FE90105B6CD7}" dt="2019-03-13T10:48:52.249" v="51"/>
        <pc:sldMkLst>
          <pc:docMk/>
          <pc:sldMk cId="2312238805" sldId="301"/>
        </pc:sldMkLst>
        <pc:picChg chg="add">
          <ac:chgData name="Anders Wikberg" userId="72058f4e-22c7-459b-b413-d3a11f84bf1d" providerId="ADAL" clId="{A5AE5C9C-04F2-AD43-9CD0-FE90105B6CD7}" dt="2019-03-13T10:48:52.249" v="51"/>
          <ac:picMkLst>
            <pc:docMk/>
            <pc:sldMk cId="2312238805" sldId="301"/>
            <ac:picMk id="4" creationId="{FC3995AE-854C-AF42-858A-AC9BAE937E9F}"/>
          </ac:picMkLst>
        </pc:picChg>
        <pc:picChg chg="del">
          <ac:chgData name="Anders Wikberg" userId="72058f4e-22c7-459b-b413-d3a11f84bf1d" providerId="ADAL" clId="{A5AE5C9C-04F2-AD43-9CD0-FE90105B6CD7}" dt="2019-03-13T10:48:03.728" v="38" actId="478"/>
          <ac:picMkLst>
            <pc:docMk/>
            <pc:sldMk cId="2312238805" sldId="301"/>
            <ac:picMk id="5" creationId="{614D4851-6D98-C245-9F68-D6321F9C7D08}"/>
          </ac:picMkLst>
        </pc:picChg>
      </pc:sldChg>
      <pc:sldChg chg="addSp delSp modSp">
        <pc:chgData name="Anders Wikberg" userId="72058f4e-22c7-459b-b413-d3a11f84bf1d" providerId="ADAL" clId="{A5AE5C9C-04F2-AD43-9CD0-FE90105B6CD7}" dt="2019-03-13T10:47:07.159" v="23" actId="1038"/>
        <pc:sldMkLst>
          <pc:docMk/>
          <pc:sldMk cId="3885785383" sldId="304"/>
        </pc:sldMkLst>
        <pc:spChg chg="mod">
          <ac:chgData name="Anders Wikberg" userId="72058f4e-22c7-459b-b413-d3a11f84bf1d" providerId="ADAL" clId="{A5AE5C9C-04F2-AD43-9CD0-FE90105B6CD7}" dt="2019-03-13T10:47:07.159" v="23" actId="1038"/>
          <ac:spMkLst>
            <pc:docMk/>
            <pc:sldMk cId="3885785383" sldId="304"/>
            <ac:spMk id="3" creationId="{00000000-0000-0000-0000-000000000000}"/>
          </ac:spMkLst>
        </pc:spChg>
        <pc:picChg chg="mod">
          <ac:chgData name="Anders Wikberg" userId="72058f4e-22c7-459b-b413-d3a11f84bf1d" providerId="ADAL" clId="{A5AE5C9C-04F2-AD43-9CD0-FE90105B6CD7}" dt="2019-03-13T10:46:40.621" v="3" actId="14100"/>
          <ac:picMkLst>
            <pc:docMk/>
            <pc:sldMk cId="3885785383" sldId="304"/>
            <ac:picMk id="4" creationId="{00000000-0000-0000-0000-000000000000}"/>
          </ac:picMkLst>
        </pc:picChg>
        <pc:picChg chg="del">
          <ac:chgData name="Anders Wikberg" userId="72058f4e-22c7-459b-b413-d3a11f84bf1d" providerId="ADAL" clId="{A5AE5C9C-04F2-AD43-9CD0-FE90105B6CD7}" dt="2019-03-13T10:46:21.462" v="0" actId="478"/>
          <ac:picMkLst>
            <pc:docMk/>
            <pc:sldMk cId="3885785383" sldId="304"/>
            <ac:picMk id="6" creationId="{C3CC6367-C017-A24B-9A4B-9CD97A9F3223}"/>
          </ac:picMkLst>
        </pc:picChg>
        <pc:picChg chg="add">
          <ac:chgData name="Anders Wikberg" userId="72058f4e-22c7-459b-b413-d3a11f84bf1d" providerId="ADAL" clId="{A5AE5C9C-04F2-AD43-9CD0-FE90105B6CD7}" dt="2019-03-13T10:46:22.324" v="1"/>
          <ac:picMkLst>
            <pc:docMk/>
            <pc:sldMk cId="3885785383" sldId="304"/>
            <ac:picMk id="7" creationId="{644A0664-AED1-474A-9B43-046F6F8C1F1B}"/>
          </ac:picMkLst>
        </pc:picChg>
        <pc:picChg chg="mod modCrop">
          <ac:chgData name="Anders Wikberg" userId="72058f4e-22c7-459b-b413-d3a11f84bf1d" providerId="ADAL" clId="{A5AE5C9C-04F2-AD43-9CD0-FE90105B6CD7}" dt="2019-03-13T10:46:48.585" v="5" actId="14100"/>
          <ac:picMkLst>
            <pc:docMk/>
            <pc:sldMk cId="3885785383" sldId="304"/>
            <ac:picMk id="1026" creationId="{00000000-0000-0000-0000-000000000000}"/>
          </ac:picMkLst>
        </pc:picChg>
      </pc:sldChg>
      <pc:sldChg chg="addSp delSp">
        <pc:chgData name="Anders Wikberg" userId="72058f4e-22c7-459b-b413-d3a11f84bf1d" providerId="ADAL" clId="{A5AE5C9C-04F2-AD43-9CD0-FE90105B6CD7}" dt="2019-03-13T10:48:18.002" v="44"/>
        <pc:sldMkLst>
          <pc:docMk/>
          <pc:sldMk cId="1848048066" sldId="305"/>
        </pc:sldMkLst>
        <pc:picChg chg="del">
          <ac:chgData name="Anders Wikberg" userId="72058f4e-22c7-459b-b413-d3a11f84bf1d" providerId="ADAL" clId="{A5AE5C9C-04F2-AD43-9CD0-FE90105B6CD7}" dt="2019-03-13T10:48:13.107" v="42" actId="478"/>
          <ac:picMkLst>
            <pc:docMk/>
            <pc:sldMk cId="1848048066" sldId="305"/>
            <ac:picMk id="5" creationId="{E8B66E25-D307-7443-8DC4-52BD9D277DA7}"/>
          </ac:picMkLst>
        </pc:picChg>
        <pc:picChg chg="add">
          <ac:chgData name="Anders Wikberg" userId="72058f4e-22c7-459b-b413-d3a11f84bf1d" providerId="ADAL" clId="{A5AE5C9C-04F2-AD43-9CD0-FE90105B6CD7}" dt="2019-03-13T10:48:18.002" v="44"/>
          <ac:picMkLst>
            <pc:docMk/>
            <pc:sldMk cId="1848048066" sldId="305"/>
            <ac:picMk id="6" creationId="{8B7B33BC-35B1-344B-8A0B-09CDB2979760}"/>
          </ac:picMkLst>
        </pc:picChg>
        <pc:picChg chg="del">
          <ac:chgData name="Anders Wikberg" userId="72058f4e-22c7-459b-b413-d3a11f84bf1d" providerId="ADAL" clId="{A5AE5C9C-04F2-AD43-9CD0-FE90105B6CD7}" dt="2019-03-13T10:48:16.463" v="43" actId="478"/>
          <ac:picMkLst>
            <pc:docMk/>
            <pc:sldMk cId="1848048066" sldId="305"/>
            <ac:picMk id="1026" creationId="{00000000-0000-0000-0000-000000000000}"/>
          </ac:picMkLst>
        </pc:picChg>
      </pc:sldChg>
      <pc:sldChg chg="addSp delSp modSp">
        <pc:chgData name="Anders Wikberg" userId="72058f4e-22c7-459b-b413-d3a11f84bf1d" providerId="ADAL" clId="{A5AE5C9C-04F2-AD43-9CD0-FE90105B6CD7}" dt="2019-03-13T10:52:39.904" v="83" actId="1076"/>
        <pc:sldMkLst>
          <pc:docMk/>
          <pc:sldMk cId="1227280208" sldId="306"/>
        </pc:sldMkLst>
        <pc:picChg chg="add">
          <ac:chgData name="Anders Wikberg" userId="72058f4e-22c7-459b-b413-d3a11f84bf1d" providerId="ADAL" clId="{A5AE5C9C-04F2-AD43-9CD0-FE90105B6CD7}" dt="2019-03-13T10:52:33.915" v="81"/>
          <ac:picMkLst>
            <pc:docMk/>
            <pc:sldMk cId="1227280208" sldId="306"/>
            <ac:picMk id="4" creationId="{A6653BC2-C174-C54E-BE3F-AD5270309A79}"/>
          </ac:picMkLst>
        </pc:picChg>
        <pc:picChg chg="del">
          <ac:chgData name="Anders Wikberg" userId="72058f4e-22c7-459b-b413-d3a11f84bf1d" providerId="ADAL" clId="{A5AE5C9C-04F2-AD43-9CD0-FE90105B6CD7}" dt="2019-03-13T10:47:26.644" v="25" actId="478"/>
          <ac:picMkLst>
            <pc:docMk/>
            <pc:sldMk cId="1227280208" sldId="306"/>
            <ac:picMk id="5" creationId="{C6805B43-054E-4C42-A2E0-D6AD0A9F50EC}"/>
          </ac:picMkLst>
        </pc:picChg>
        <pc:picChg chg="mod">
          <ac:chgData name="Anders Wikberg" userId="72058f4e-22c7-459b-b413-d3a11f84bf1d" providerId="ADAL" clId="{A5AE5C9C-04F2-AD43-9CD0-FE90105B6CD7}" dt="2019-03-13T10:52:39.904" v="83" actId="1076"/>
          <ac:picMkLst>
            <pc:docMk/>
            <pc:sldMk cId="1227280208" sldId="306"/>
            <ac:picMk id="3074" creationId="{00000000-0000-0000-0000-000000000000}"/>
          </ac:picMkLst>
        </pc:picChg>
      </pc:sldChg>
      <pc:sldChg chg="addSp delSp modSp">
        <pc:chgData name="Anders Wikberg" userId="72058f4e-22c7-459b-b413-d3a11f84bf1d" providerId="ADAL" clId="{A5AE5C9C-04F2-AD43-9CD0-FE90105B6CD7}" dt="2019-03-13T10:52:28.687" v="80" actId="1076"/>
        <pc:sldMkLst>
          <pc:docMk/>
          <pc:sldMk cId="2374916469" sldId="307"/>
        </pc:sldMkLst>
        <pc:picChg chg="add">
          <ac:chgData name="Anders Wikberg" userId="72058f4e-22c7-459b-b413-d3a11f84bf1d" providerId="ADAL" clId="{A5AE5C9C-04F2-AD43-9CD0-FE90105B6CD7}" dt="2019-03-13T10:52:20.092" v="77"/>
          <ac:picMkLst>
            <pc:docMk/>
            <pc:sldMk cId="2374916469" sldId="307"/>
            <ac:picMk id="4" creationId="{4F68430D-AFEC-4344-BF76-73582CF3643F}"/>
          </ac:picMkLst>
        </pc:picChg>
        <pc:picChg chg="del">
          <ac:chgData name="Anders Wikberg" userId="72058f4e-22c7-459b-b413-d3a11f84bf1d" providerId="ADAL" clId="{A5AE5C9C-04F2-AD43-9CD0-FE90105B6CD7}" dt="2019-03-13T10:47:29.246" v="26" actId="478"/>
          <ac:picMkLst>
            <pc:docMk/>
            <pc:sldMk cId="2374916469" sldId="307"/>
            <ac:picMk id="5" creationId="{CAE724F3-1359-6C4B-B37D-175331714BF9}"/>
          </ac:picMkLst>
        </pc:picChg>
        <pc:picChg chg="mod">
          <ac:chgData name="Anders Wikberg" userId="72058f4e-22c7-459b-b413-d3a11f84bf1d" providerId="ADAL" clId="{A5AE5C9C-04F2-AD43-9CD0-FE90105B6CD7}" dt="2019-03-13T10:52:28.687" v="80" actId="1076"/>
          <ac:picMkLst>
            <pc:docMk/>
            <pc:sldMk cId="2374916469" sldId="307"/>
            <ac:picMk id="4098" creationId="{00000000-0000-0000-0000-000000000000}"/>
          </ac:picMkLst>
        </pc:picChg>
      </pc:sldChg>
      <pc:sldChg chg="addSp delSp">
        <pc:chgData name="Anders Wikberg" userId="72058f4e-22c7-459b-b413-d3a11f84bf1d" providerId="ADAL" clId="{A5AE5C9C-04F2-AD43-9CD0-FE90105B6CD7}" dt="2019-03-13T10:52:17.104" v="76"/>
        <pc:sldMkLst>
          <pc:docMk/>
          <pc:sldMk cId="1262418482" sldId="308"/>
        </pc:sldMkLst>
        <pc:picChg chg="add">
          <ac:chgData name="Anders Wikberg" userId="72058f4e-22c7-459b-b413-d3a11f84bf1d" providerId="ADAL" clId="{A5AE5C9C-04F2-AD43-9CD0-FE90105B6CD7}" dt="2019-03-13T10:52:17.104" v="76"/>
          <ac:picMkLst>
            <pc:docMk/>
            <pc:sldMk cId="1262418482" sldId="308"/>
            <ac:picMk id="4" creationId="{A26FB750-E4CB-6A47-A76D-69A23FBC2E5B}"/>
          </ac:picMkLst>
        </pc:picChg>
        <pc:picChg chg="del">
          <ac:chgData name="Anders Wikberg" userId="72058f4e-22c7-459b-b413-d3a11f84bf1d" providerId="ADAL" clId="{A5AE5C9C-04F2-AD43-9CD0-FE90105B6CD7}" dt="2019-03-13T10:47:31.442" v="27" actId="478"/>
          <ac:picMkLst>
            <pc:docMk/>
            <pc:sldMk cId="1262418482" sldId="308"/>
            <ac:picMk id="5" creationId="{A0B4A156-F739-AD41-A9A0-8DC74CF4FE5C}"/>
          </ac:picMkLst>
        </pc:picChg>
      </pc:sldChg>
      <pc:sldChg chg="addSp delSp modSp">
        <pc:chgData name="Anders Wikberg" userId="72058f4e-22c7-459b-b413-d3a11f84bf1d" providerId="ADAL" clId="{A5AE5C9C-04F2-AD43-9CD0-FE90105B6CD7}" dt="2019-03-13T10:52:11.947" v="75" actId="1076"/>
        <pc:sldMkLst>
          <pc:docMk/>
          <pc:sldMk cId="324283119" sldId="309"/>
        </pc:sldMkLst>
        <pc:picChg chg="add">
          <ac:chgData name="Anders Wikberg" userId="72058f4e-22c7-459b-b413-d3a11f84bf1d" providerId="ADAL" clId="{A5AE5C9C-04F2-AD43-9CD0-FE90105B6CD7}" dt="2019-03-13T10:51:50.746" v="66"/>
          <ac:picMkLst>
            <pc:docMk/>
            <pc:sldMk cId="324283119" sldId="309"/>
            <ac:picMk id="4" creationId="{31651E89-52DB-AA4E-BC76-E8F5F8B5CD7B}"/>
          </ac:picMkLst>
        </pc:picChg>
        <pc:picChg chg="del">
          <ac:chgData name="Anders Wikberg" userId="72058f4e-22c7-459b-b413-d3a11f84bf1d" providerId="ADAL" clId="{A5AE5C9C-04F2-AD43-9CD0-FE90105B6CD7}" dt="2019-03-13T10:47:34.412" v="28" actId="478"/>
          <ac:picMkLst>
            <pc:docMk/>
            <pc:sldMk cId="324283119" sldId="309"/>
            <ac:picMk id="5" creationId="{B5B68013-8F92-2A40-8657-E0BFEC9532BF}"/>
          </ac:picMkLst>
        </pc:picChg>
        <pc:picChg chg="mod modCrop">
          <ac:chgData name="Anders Wikberg" userId="72058f4e-22c7-459b-b413-d3a11f84bf1d" providerId="ADAL" clId="{A5AE5C9C-04F2-AD43-9CD0-FE90105B6CD7}" dt="2019-03-13T10:52:11.947" v="75" actId="1076"/>
          <ac:picMkLst>
            <pc:docMk/>
            <pc:sldMk cId="324283119" sldId="309"/>
            <ac:picMk id="6146" creationId="{00000000-0000-0000-0000-000000000000}"/>
          </ac:picMkLst>
        </pc:picChg>
      </pc:sldChg>
      <pc:sldChg chg="addSp delSp modSp">
        <pc:chgData name="Anders Wikberg" userId="72058f4e-22c7-459b-b413-d3a11f84bf1d" providerId="ADAL" clId="{A5AE5C9C-04F2-AD43-9CD0-FE90105B6CD7}" dt="2019-03-13T10:51:45.779" v="65" actId="1076"/>
        <pc:sldMkLst>
          <pc:docMk/>
          <pc:sldMk cId="109688962" sldId="310"/>
        </pc:sldMkLst>
        <pc:picChg chg="add">
          <ac:chgData name="Anders Wikberg" userId="72058f4e-22c7-459b-b413-d3a11f84bf1d" providerId="ADAL" clId="{A5AE5C9C-04F2-AD43-9CD0-FE90105B6CD7}" dt="2019-03-13T10:51:40.799" v="63"/>
          <ac:picMkLst>
            <pc:docMk/>
            <pc:sldMk cId="109688962" sldId="310"/>
            <ac:picMk id="4" creationId="{951E65F5-24CC-9C4A-A2B0-CE138A24D309}"/>
          </ac:picMkLst>
        </pc:picChg>
        <pc:picChg chg="del">
          <ac:chgData name="Anders Wikberg" userId="72058f4e-22c7-459b-b413-d3a11f84bf1d" providerId="ADAL" clId="{A5AE5C9C-04F2-AD43-9CD0-FE90105B6CD7}" dt="2019-03-13T10:47:37.447" v="29" actId="478"/>
          <ac:picMkLst>
            <pc:docMk/>
            <pc:sldMk cId="109688962" sldId="310"/>
            <ac:picMk id="5" creationId="{41CC9AAD-5CA9-C246-BC3B-70344F674087}"/>
          </ac:picMkLst>
        </pc:picChg>
        <pc:picChg chg="mod">
          <ac:chgData name="Anders Wikberg" userId="72058f4e-22c7-459b-b413-d3a11f84bf1d" providerId="ADAL" clId="{A5AE5C9C-04F2-AD43-9CD0-FE90105B6CD7}" dt="2019-03-13T10:51:45.779" v="65" actId="1076"/>
          <ac:picMkLst>
            <pc:docMk/>
            <pc:sldMk cId="109688962" sldId="310"/>
            <ac:picMk id="7170" creationId="{00000000-0000-0000-0000-000000000000}"/>
          </ac:picMkLst>
        </pc:picChg>
      </pc:sldChg>
      <pc:sldChg chg="addSp delSp modSp">
        <pc:chgData name="Anders Wikberg" userId="72058f4e-22c7-459b-b413-d3a11f84bf1d" providerId="ADAL" clId="{A5AE5C9C-04F2-AD43-9CD0-FE90105B6CD7}" dt="2019-03-13T10:51:35.891" v="62" actId="1076"/>
        <pc:sldMkLst>
          <pc:docMk/>
          <pc:sldMk cId="3120299155" sldId="311"/>
        </pc:sldMkLst>
        <pc:graphicFrameChg chg="mod modGraphic">
          <ac:chgData name="Anders Wikberg" userId="72058f4e-22c7-459b-b413-d3a11f84bf1d" providerId="ADAL" clId="{A5AE5C9C-04F2-AD43-9CD0-FE90105B6CD7}" dt="2019-03-13T10:51:35.891" v="62" actId="1076"/>
          <ac:graphicFrameMkLst>
            <pc:docMk/>
            <pc:sldMk cId="3120299155" sldId="311"/>
            <ac:graphicFrameMk id="2" creationId="{00000000-0000-0000-0000-000000000000}"/>
          </ac:graphicFrameMkLst>
        </pc:graphicFrameChg>
        <pc:picChg chg="add">
          <ac:chgData name="Anders Wikberg" userId="72058f4e-22c7-459b-b413-d3a11f84bf1d" providerId="ADAL" clId="{A5AE5C9C-04F2-AD43-9CD0-FE90105B6CD7}" dt="2019-03-13T10:51:26.118" v="59"/>
          <ac:picMkLst>
            <pc:docMk/>
            <pc:sldMk cId="3120299155" sldId="311"/>
            <ac:picMk id="5" creationId="{DB8ACE9D-673C-3345-945D-5E2DB99F7FB2}"/>
          </ac:picMkLst>
        </pc:picChg>
        <pc:picChg chg="del">
          <ac:chgData name="Anders Wikberg" userId="72058f4e-22c7-459b-b413-d3a11f84bf1d" providerId="ADAL" clId="{A5AE5C9C-04F2-AD43-9CD0-FE90105B6CD7}" dt="2019-03-13T10:47:40.264" v="30" actId="478"/>
          <ac:picMkLst>
            <pc:docMk/>
            <pc:sldMk cId="3120299155" sldId="311"/>
            <ac:picMk id="6" creationId="{945292D5-D108-894E-B461-99403C32E5A6}"/>
          </ac:picMkLst>
        </pc:picChg>
      </pc:sldChg>
      <pc:sldChg chg="addSp delSp">
        <pc:chgData name="Anders Wikberg" userId="72058f4e-22c7-459b-b413-d3a11f84bf1d" providerId="ADAL" clId="{A5AE5C9C-04F2-AD43-9CD0-FE90105B6CD7}" dt="2019-03-13T10:51:22.957" v="58"/>
        <pc:sldMkLst>
          <pc:docMk/>
          <pc:sldMk cId="2179098833" sldId="313"/>
        </pc:sldMkLst>
        <pc:picChg chg="add">
          <ac:chgData name="Anders Wikberg" userId="72058f4e-22c7-459b-b413-d3a11f84bf1d" providerId="ADAL" clId="{A5AE5C9C-04F2-AD43-9CD0-FE90105B6CD7}" dt="2019-03-13T10:51:22.957" v="58"/>
          <ac:picMkLst>
            <pc:docMk/>
            <pc:sldMk cId="2179098833" sldId="313"/>
            <ac:picMk id="5" creationId="{90187ECB-604E-4C4C-B6A1-74EBA7637392}"/>
          </ac:picMkLst>
        </pc:picChg>
        <pc:picChg chg="del">
          <ac:chgData name="Anders Wikberg" userId="72058f4e-22c7-459b-b413-d3a11f84bf1d" providerId="ADAL" clId="{A5AE5C9C-04F2-AD43-9CD0-FE90105B6CD7}" dt="2019-03-13T10:47:42.234" v="31" actId="478"/>
          <ac:picMkLst>
            <pc:docMk/>
            <pc:sldMk cId="2179098833" sldId="313"/>
            <ac:picMk id="6" creationId="{EE8528F0-DFD4-154E-87D8-4EFBF1B05BF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400ABC-F288-4E73-9EA2-0BCB9EB9F538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D7CE1-0A8E-4B46-91C5-F2F3FAA6C3B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19820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B49727-55DB-4502-8821-5512B8DA44C7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</a:t>
            </a:r>
            <a:r>
              <a:rPr lang="sv-SE" dirty="0" err="1"/>
              <a:t>tvåxxxxxxxxx</a:t>
            </a:r>
            <a:endParaRPr lang="sv-SE" dirty="0"/>
          </a:p>
          <a:p>
            <a:pPr lvl="2"/>
            <a:r>
              <a:rPr lang="sv-SE" dirty="0"/>
              <a:t>Nivå </a:t>
            </a:r>
            <a:r>
              <a:rPr lang="sv-SE"/>
              <a:t>trexxxxxxxxxxxx</a:t>
            </a:r>
            <a:endParaRPr lang="sv-SE" dirty="0"/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F634BE-FDF3-43A0-9C98-DAD22BFA120C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3126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200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570360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Exempel på fallande ränta. Exemplet hämtat ur ”Nya Ekonomen” (Marek m.fl.)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130082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Exempel på rak ränta. Exemplet hämtat ur ”Nya Ekonomen” (Marek m.fl.)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703302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Exempel på annuitetslån. Exemplet hämtat ur ”Nya Ekonomen” (Marek m.fl.)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431512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Utveckling av texten på sidan 206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75619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Illustration</a:t>
            </a:r>
            <a:r>
              <a:rPr lang="sv-SE" baseline="0" dirty="0"/>
              <a:t> till texten sidan 207. ytterligare en lånemöjlighet som glömts bort ovan: lån i pantbank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98868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Mer om säkerheter  (sidan 208)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780929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Mer om belåning av fastighet (se sidan 209)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21702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11/15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609922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11/15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20071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Lärarhandledning s. 11/15</a:t>
            </a:r>
          </a:p>
          <a:p>
            <a:endParaRPr lang="sv-SE" dirty="0"/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19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59901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200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122582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.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20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65609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209  = Lärarhandledningen s. 11/27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1375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213 = Lärarhandledningen s. 11/28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255419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204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695576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Illustration till texten om överlåtelse av skuldebrev på sidan 205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98699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= s. 212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65955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Faktorn ”alternativ” bestäms av de rådande ”marknadsräntorna” som ju är internationella. Faktorn ”värdeminskning” bestäms av förhållandena i landet. Faktorn ”risk” är individuell.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231670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Ett försök att illustrera hur affärsbankernas räntor påverkas av ”marknaden” och av Riksbanken.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F634BE-FDF3-43A0-9C98-DAD22BFA120C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90436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/>
              <a:t>Klicka här för att ändra format på underrubrik i bakgrunden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88067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77740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66955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21514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58187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35346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6999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5197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38778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271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82844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2C2E6-4272-4D6F-837A-86E75E474AF0}" type="datetimeFigureOut">
              <a:rPr lang="sv-SE" smtClean="0"/>
              <a:t>2019-03-13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29600-619B-439E-BCB7-251C82DB699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1567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78878" y="-1"/>
            <a:ext cx="7665121" cy="6598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ruta 2"/>
          <p:cNvSpPr txBox="1"/>
          <p:nvPr/>
        </p:nvSpPr>
        <p:spPr>
          <a:xfrm>
            <a:off x="2349833" y="262414"/>
            <a:ext cx="5750559" cy="13518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5400" b="1" dirty="0"/>
              <a:t>Att låna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478879" cy="6553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Bildobjekt 6">
            <a:extLst>
              <a:ext uri="{FF2B5EF4-FFF2-40B4-BE49-F238E27FC236}">
                <a16:creationId xmlns:a16="http://schemas.microsoft.com/office/drawing/2014/main" id="{644A0664-AED1-474A-9B43-046F6F8C1F1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785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1272" y="188640"/>
            <a:ext cx="5961455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A392840D-3DF3-264B-BB9E-42A9CA07CB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604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173039"/>
            <a:ext cx="6106844" cy="6280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1B311B2F-0DE1-204D-9FD2-C466FE1B7E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1280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231402"/>
            <a:ext cx="6269940" cy="6221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Bildobjekt 4">
            <a:extLst>
              <a:ext uri="{FF2B5EF4-FFF2-40B4-BE49-F238E27FC236}">
                <a16:creationId xmlns:a16="http://schemas.microsoft.com/office/drawing/2014/main" id="{4EFF61EE-53BC-6444-8123-FF12563615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5779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340770"/>
            <a:ext cx="8568952" cy="4370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E6416ACB-4676-A345-A6B8-4EB16F45120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592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248" y="1340769"/>
            <a:ext cx="8881248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E4CFEC9A-C3CE-6C4F-8890-ACF32F9C0DC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5511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8926590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F8D064DA-67CD-C741-8545-2B9FABC2EBC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4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620688"/>
            <a:ext cx="885698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FC3995AE-854C-AF42-858A-AC9BAE937E9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238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755576" y="1412776"/>
            <a:ext cx="76328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200"/>
              </a:spcAft>
            </a:pPr>
            <a:r>
              <a:rPr lang="sv-SE" dirty="0"/>
              <a:t>•</a:t>
            </a:r>
            <a:r>
              <a:rPr lang="sv-SE" sz="2000" b="1" i="1" dirty="0">
                <a:latin typeface="Calibri" pitchFamily="34" charset="0"/>
                <a:cs typeface="Calibri" pitchFamily="34" charset="0"/>
              </a:rPr>
              <a:t>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Den som ska köpa bil. eller hus eller skaffa sig en högre utbildning måste i de flesta fall låna pengar. 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Den som lånar ut – och som alltså har en fordran – kallas borgenär. Den som lånar – och som alltså har en skuld – kallas gäldenär. 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Den som lånar ut pengar – eller ger en kredit – vill i allmänhet ha ersättning i form av ränta. </a:t>
            </a:r>
            <a:endParaRPr lang="sv-SE" sz="2000" b="1" i="1" dirty="0"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Låneavtal kan vara muntliga, men vanligen är avtalet i skriftlig form som ett skuldebrev (revers). 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Ett skuldebrev kan överlåtas – säljas – till någon annan. Detta kan vara praktiskt om borgenären vill ha betalt innan lånetiden gått ut. </a:t>
            </a:r>
          </a:p>
        </p:txBody>
      </p:sp>
      <p:sp>
        <p:nvSpPr>
          <p:cNvPr id="3" name="Rubrik 2"/>
          <p:cNvSpPr>
            <a:spLocks noGrp="1"/>
          </p:cNvSpPr>
          <p:nvPr>
            <p:ph type="title"/>
          </p:nvPr>
        </p:nvSpPr>
        <p:spPr>
          <a:xfrm>
            <a:off x="755576" y="548680"/>
            <a:ext cx="7632848" cy="494928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sv-SE" sz="2000" b="1" dirty="0">
                <a:latin typeface="Calibri" pitchFamily="34" charset="0"/>
                <a:cs typeface="Calibri" pitchFamily="34" charset="0"/>
              </a:rPr>
              <a:t>Sammanfattning av kapitel 11, Att låna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57074E25-4EB5-3547-9D16-2ED0DC2CF0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68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/>
          <p:cNvSpPr/>
          <p:nvPr/>
        </p:nvSpPr>
        <p:spPr>
          <a:xfrm>
            <a:off x="755576" y="764704"/>
            <a:ext cx="763284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200"/>
              </a:spcAft>
            </a:pPr>
            <a:r>
              <a:rPr lang="sv-SE" dirty="0"/>
              <a:t>•</a:t>
            </a:r>
            <a:r>
              <a:rPr lang="sv-SE" sz="2000" b="1" dirty="0">
                <a:latin typeface="Calibri" pitchFamily="34" charset="0"/>
                <a:cs typeface="Calibri" pitchFamily="34" charset="0"/>
              </a:rPr>
              <a:t>	</a:t>
            </a:r>
            <a:r>
              <a:rPr lang="sv-SE" sz="2000" b="1" i="1" dirty="0">
                <a:latin typeface="Calibri" pitchFamily="34" charset="0"/>
                <a:cs typeface="Calibri" pitchFamily="34" charset="0"/>
              </a:rPr>
              <a:t>Avtal om lån kan vara ogiltiga av samma orsaker som köpeavtal eller andra avtal, t.ex. omyndighet, tvång, hot m.m. 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Finansiering av bostäder sker i allmänhet med hjälp av lån och som säkerhet kan bostaden pantförskrivas.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Pantförskrivning av en fastighet kan ske genom anteckning i fastighetsregistret (inteckning). Som bevis på att låntagaren innehar panträtten utfärdas ett pantbrev. </a:t>
            </a:r>
          </a:p>
          <a:p>
            <a:pPr marL="234000" indent="-234000">
              <a:spcAft>
                <a:spcPts val="12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</a:t>
            </a: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Även lösöre (smycken, värdepapper) kan användas som säkerhet för lån, men panten måste förstås vara i långivarens besittning, dvs. ha överlämnats till denne. </a:t>
            </a:r>
            <a:endParaRPr lang="sv-SE" dirty="0"/>
          </a:p>
          <a:p>
            <a:pPr marL="234000" lvl="0" indent="-234000">
              <a:spcAft>
                <a:spcPts val="1200"/>
              </a:spcAft>
            </a:pPr>
            <a:r>
              <a:rPr lang="sv-SE" sz="2000" b="1" i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•	Om långivaren (borgenären) inte får betalt inom den avtalade tiden kan panten säljas. Om det blir något överskott tillfaller detta ägaren till panten, dvs. gäldenären. 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CC974B7D-FC95-E242-B53B-733948405C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86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/>
          <p:nvPr/>
        </p:nvSpPr>
        <p:spPr>
          <a:xfrm>
            <a:off x="755576" y="997565"/>
            <a:ext cx="7632848" cy="4170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•	En långivare – eller kreditgivare – är förstås intresserad av att låntagaren – eller kreditköparen – kommer att betala tillbaka lånet eller krediten och köper därför ofta en kreditupplysning.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En skuld blir preskriberad (upphör) efter en viss tid – konsumentkrediter 3 år – om inte gäldenären blivit påmind om skulden inom denna tid. </a:t>
            </a:r>
            <a:endParaRPr lang="sv-SE" sz="2000" b="1" i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•	Konsumentkreditlagen har tillkommit för att stärka låntagarens ställning och är därför tvingande.</a:t>
            </a:r>
          </a:p>
          <a:p>
            <a:pPr marL="234000" indent="-234000">
              <a:spcAft>
                <a:spcPts val="1800"/>
              </a:spcAft>
            </a:pPr>
            <a:r>
              <a:rPr lang="sv-SE" sz="2000" b="1" i="1" dirty="0">
                <a:latin typeface="Calibri" pitchFamily="34" charset="0"/>
                <a:cs typeface="Calibri" pitchFamily="34" charset="0"/>
              </a:rPr>
              <a:t>•	Enligt konsumentkreditlagen måste långivaren ge besked om den effektiva räntan, dvs. den totala kostnaden för lånet inklusive ränta, uppläggningskostnader, aviseringsavgifter m.m. </a:t>
            </a:r>
          </a:p>
        </p:txBody>
      </p:sp>
      <p:pic>
        <p:nvPicPr>
          <p:cNvPr id="4" name="Bildobjekt 3">
            <a:extLst>
              <a:ext uri="{FF2B5EF4-FFF2-40B4-BE49-F238E27FC236}">
                <a16:creationId xmlns:a16="http://schemas.microsoft.com/office/drawing/2014/main" id="{E394F5C4-8D5A-C54D-88ED-FE6C6B7A68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87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776864" cy="706090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274320" lvl="0" indent="-274320">
              <a:lnSpc>
                <a:spcPct val="115000"/>
              </a:lnSpc>
              <a:spcBef>
                <a:spcPts val="580"/>
              </a:spcBef>
              <a:spcAft>
                <a:spcPts val="1000"/>
              </a:spcAft>
            </a:pPr>
            <a:r>
              <a:rPr lang="sv-SE" sz="24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Mål: genom att arbeta med kapitlet ska du lära dig att</a:t>
            </a:r>
            <a:endParaRPr lang="sv-SE" sz="2400" b="1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83568" y="1458020"/>
            <a:ext cx="7776864" cy="5472608"/>
          </a:xfrm>
        </p:spPr>
        <p:txBody>
          <a:bodyPr>
            <a:normAutofit fontScale="25000" lnSpcReduction="20000"/>
          </a:bodyPr>
          <a:lstStyle/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den som lånar kallas gäldenär och den som lånar ut kallas borgenär.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den som lånar ut vill ha säkerhet för att vara säker på att få tillbaka pengarna.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det finns olika typer av säkerheter för olika slag av lån. 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ett skriftligt avtal om penninglån kallas skuldebrev.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bostadslån och studielån är för de flesta privatpersoner de största lånen.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latin typeface="Calibri"/>
                <a:ea typeface="Calibri"/>
                <a:cs typeface="Times New Roman"/>
              </a:rPr>
              <a:t>ibland behöver man låna mindre summor kortare tid, t.ex. för att köpa möbler.</a:t>
            </a:r>
          </a:p>
          <a:p>
            <a:pPr marL="234000" lvl="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Symbol"/>
              <a:buChar char=""/>
            </a:pPr>
            <a:r>
              <a:rPr lang="sv-SE" sz="8000" b="1" i="1" dirty="0">
                <a:solidFill>
                  <a:srgbClr val="0070C0"/>
                </a:solidFill>
                <a:latin typeface="Calibri"/>
                <a:ea typeface="Calibri"/>
                <a:cs typeface="Times New Roman"/>
              </a:rPr>
              <a:t>långivaren måste ta en kreditupplysning för att kontrollera att låntagaren klarar lånet.</a:t>
            </a:r>
          </a:p>
          <a:p>
            <a:pPr marL="234000" indent="-234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br>
              <a:rPr lang="sv-SE" sz="2800" dirty="0">
                <a:latin typeface="Calibri"/>
                <a:ea typeface="Calibri"/>
                <a:cs typeface="Times New Roman"/>
              </a:rPr>
            </a:br>
            <a:endParaRPr lang="sv-SE" dirty="0"/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B7CBB604-E9E5-AF4C-B158-5FD4E660CE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62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0"/>
            <a:ext cx="735889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8B7B33BC-35B1-344B-8A0B-09CDB29797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48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16632"/>
            <a:ext cx="7776864" cy="623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A6653BC2-C174-C54E-BE3F-AD5270309A7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280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772" y="256847"/>
            <a:ext cx="8508456" cy="6296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4F68430D-AFEC-4344-BF76-73582CF3643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9164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77E4EDB4-B9E9-4649-AEA1-23103E0C76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792" y="404664"/>
            <a:ext cx="8316416" cy="5639141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A26FB750-E4CB-6A47-A76D-69A23FBC2E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418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9312"/>
          <a:stretch/>
        </p:blipFill>
        <p:spPr bwMode="auto">
          <a:xfrm>
            <a:off x="757523" y="404664"/>
            <a:ext cx="7628954" cy="5847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31651E89-52DB-AA4E-BC76-E8F5F8B5CD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83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768" y="209336"/>
            <a:ext cx="8748464" cy="6343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951E65F5-24CC-9C4A-A2B0-CE138A24D30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889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849252"/>
              </p:ext>
            </p:extLst>
          </p:nvPr>
        </p:nvGraphicFramePr>
        <p:xfrm>
          <a:off x="1807647" y="836712"/>
          <a:ext cx="5528706" cy="5377094"/>
        </p:xfrm>
        <a:graphic>
          <a:graphicData uri="http://schemas.openxmlformats.org/drawingml/2006/table">
            <a:tbl>
              <a:tblPr firstRow="1" firstCol="1" bandRow="1"/>
              <a:tblGrid>
                <a:gridCol w="1340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0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485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35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Exempelsiffror:</a:t>
                      </a:r>
                    </a:p>
                  </a:txBody>
                  <a:tcPr marL="62202" marR="62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Faktor:</a:t>
                      </a:r>
                    </a:p>
                  </a:txBody>
                  <a:tcPr marL="62202" marR="62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2202" marR="62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5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2202" marR="6220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2202" marR="6220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2202" marR="6220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07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3 %</a:t>
                      </a:r>
                    </a:p>
                  </a:txBody>
                  <a:tcPr marL="62202" marR="62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Alternativ</a:t>
                      </a:r>
                    </a:p>
                  </a:txBody>
                  <a:tcPr marL="62202" marR="62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Vad skulle jag kunna tjäna om jag i stället köpte aktier eller andra värdepapper eller startade företag?</a:t>
                      </a:r>
                    </a:p>
                  </a:txBody>
                  <a:tcPr marL="62202" marR="62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5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2202" marR="6220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2202" marR="6220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2202" marR="6220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07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4%</a:t>
                      </a:r>
                    </a:p>
                  </a:txBody>
                  <a:tcPr marL="62202" marR="62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Värdeminskning</a:t>
                      </a:r>
                    </a:p>
                  </a:txBody>
                  <a:tcPr marL="62202" marR="62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Om inflationen är 4 % per år vill jag kompensera för denna värdeminskning</a:t>
                      </a:r>
                    </a:p>
                  </a:txBody>
                  <a:tcPr marL="62202" marR="62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35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2202" marR="6220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2202" marR="6220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2202" marR="6220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180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2%</a:t>
                      </a:r>
                    </a:p>
                  </a:txBody>
                  <a:tcPr marL="62202" marR="62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Risk</a:t>
                      </a:r>
                    </a:p>
                  </a:txBody>
                  <a:tcPr marL="62202" marR="62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3B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Hur stor är risken att jag inte får tillbaka mina pengar?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Låg risk = låg ränta</a:t>
                      </a:r>
                    </a:p>
                  </a:txBody>
                  <a:tcPr marL="62202" marR="62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35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2202" marR="6220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2202" marR="6220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2202" marR="6220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71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9 %</a:t>
                      </a:r>
                      <a:endParaRPr lang="sv-SE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02" marR="62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summa</a:t>
                      </a:r>
                      <a:endParaRPr lang="sv-S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02" marR="62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Denna ränta behöver långivaren ta ut för att klara de tre faktorerna</a:t>
                      </a:r>
                      <a:endParaRPr lang="sv-S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02" marR="62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35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2202" marR="6220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2202" marR="6220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2202" marR="6220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707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3 %</a:t>
                      </a:r>
                    </a:p>
                  </a:txBody>
                  <a:tcPr marL="62202" marR="62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Vinst</a:t>
                      </a:r>
                    </a:p>
                  </a:txBody>
                  <a:tcPr marL="62202" marR="62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Om långivaren ska kunna leva på verksamheten (som t.ex. en bank) behövs en vinst</a:t>
                      </a:r>
                    </a:p>
                  </a:txBody>
                  <a:tcPr marL="62202" marR="62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0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2202" marR="6220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2202" marR="6220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2202" marR="62202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471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12 %</a:t>
                      </a:r>
                      <a:endParaRPr lang="sv-S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02" marR="62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 b="1">
                          <a:effectLst/>
                          <a:latin typeface="Calibri"/>
                          <a:ea typeface="Calibri"/>
                          <a:cs typeface="Times New Roman"/>
                        </a:rPr>
                        <a:t>summa</a:t>
                      </a:r>
                      <a:endParaRPr lang="sv-SE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02" marR="62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sv-SE" sz="1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Långivaren behöver ta ut denna ränta med ovan nämnda faktorer</a:t>
                      </a:r>
                      <a:endParaRPr lang="sv-SE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202" marR="622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3" name="textruta 2"/>
          <p:cNvSpPr txBox="1"/>
          <p:nvPr/>
        </p:nvSpPr>
        <p:spPr>
          <a:xfrm>
            <a:off x="1674567" y="284312"/>
            <a:ext cx="5794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dirty="0"/>
              <a:t>Vilka faktorer påverkar räntans storlek?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DB8ACE9D-673C-3345-945D-5E2DB99F7FB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299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130" y="846004"/>
            <a:ext cx="8280920" cy="5767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ruta 1"/>
          <p:cNvSpPr txBox="1"/>
          <p:nvPr/>
        </p:nvSpPr>
        <p:spPr>
          <a:xfrm>
            <a:off x="1187624" y="188640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Hur påverkar Riksbanken räntan?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90187ECB-604E-4C4C-B6A1-74EBA76373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553200"/>
            <a:ext cx="91440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0988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955</TotalTime>
  <Words>461</Words>
  <Application>Microsoft Macintosh PowerPoint</Application>
  <PresentationFormat>Bildspel på skärmen (4:3)</PresentationFormat>
  <Paragraphs>107</Paragraphs>
  <Slides>20</Slides>
  <Notes>20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4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20</vt:i4>
      </vt:variant>
    </vt:vector>
  </HeadingPairs>
  <TitlesOfParts>
    <vt:vector size="25" baseType="lpstr">
      <vt:lpstr>Arial</vt:lpstr>
      <vt:lpstr>Calibri</vt:lpstr>
      <vt:lpstr>Symbol</vt:lpstr>
      <vt:lpstr>Times New Roman</vt:lpstr>
      <vt:lpstr>Office-tema</vt:lpstr>
      <vt:lpstr>PowerPoint-presentation</vt:lpstr>
      <vt:lpstr>Mål: genom att arbeta med kapitlet ska du lära dig att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Sammanfattning av kapitel 11, Att låna</vt:lpstr>
      <vt:lpstr>PowerPoint-presentation</vt:lpstr>
      <vt:lpstr>PowerPoint-presentation</vt:lpstr>
      <vt:lpstr>PowerPoint-presentation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Min dator</dc:creator>
  <cp:lastModifiedBy>Anders Wikberg</cp:lastModifiedBy>
  <cp:revision>120</cp:revision>
  <dcterms:created xsi:type="dcterms:W3CDTF">2011-07-03T12:40:24Z</dcterms:created>
  <dcterms:modified xsi:type="dcterms:W3CDTF">2019-03-13T14:22:07Z</dcterms:modified>
  <cp:contentStatus/>
</cp:coreProperties>
</file>