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1"/>
  </p:notesMasterIdLst>
  <p:handoutMasterIdLst>
    <p:handoutMasterId r:id="rId22"/>
  </p:handoutMasterIdLst>
  <p:sldIdLst>
    <p:sldId id="308" r:id="rId2"/>
    <p:sldId id="258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7" r:id="rId11"/>
    <p:sldId id="318" r:id="rId12"/>
    <p:sldId id="319" r:id="rId13"/>
    <p:sldId id="320" r:id="rId14"/>
    <p:sldId id="321" r:id="rId15"/>
    <p:sldId id="322" r:id="rId16"/>
    <p:sldId id="328" r:id="rId17"/>
    <p:sldId id="324" r:id="rId18"/>
    <p:sldId id="329" r:id="rId19"/>
    <p:sldId id="326" r:id="rId2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64" autoAdjust="0"/>
    <p:restoredTop sz="86391" autoAdjust="0"/>
  </p:normalViewPr>
  <p:slideViewPr>
    <p:cSldViewPr>
      <p:cViewPr varScale="1">
        <p:scale>
          <a:sx n="70" d="100"/>
          <a:sy n="70" d="100"/>
        </p:scale>
        <p:origin x="-48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-297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5515F83C-5198-E54A-A5FD-A6044ED0C9FA}"/>
    <pc:docChg chg="undo custSel addSld delSld modSld sldOrd">
      <pc:chgData name="Anders Wikberg" userId="72058f4e-22c7-459b-b413-d3a11f84bf1d" providerId="ADAL" clId="{5515F83C-5198-E54A-A5FD-A6044ED0C9FA}" dt="2019-03-12T12:53:24.439" v="244" actId="948"/>
      <pc:docMkLst>
        <pc:docMk/>
      </pc:docMkLst>
      <pc:sldChg chg="addSp delSp modSp">
        <pc:chgData name="Anders Wikberg" userId="72058f4e-22c7-459b-b413-d3a11f84bf1d" providerId="ADAL" clId="{5515F83C-5198-E54A-A5FD-A6044ED0C9FA}" dt="2019-03-12T12:53:24.439" v="244" actId="948"/>
        <pc:sldMkLst>
          <pc:docMk/>
          <pc:sldMk cId="2910629332" sldId="258"/>
        </pc:sldMkLst>
        <pc:spChg chg="mod">
          <ac:chgData name="Anders Wikberg" userId="72058f4e-22c7-459b-b413-d3a11f84bf1d" providerId="ADAL" clId="{5515F83C-5198-E54A-A5FD-A6044ED0C9FA}" dt="2019-03-12T12:53:24.439" v="244" actId="948"/>
          <ac:spMkLst>
            <pc:docMk/>
            <pc:sldMk cId="2910629332" sldId="258"/>
            <ac:spMk id="3" creationId="{00000000-0000-0000-0000-000000000000}"/>
          </ac:spMkLst>
        </pc:spChg>
        <pc:picChg chg="add del">
          <ac:chgData name="Anders Wikberg" userId="72058f4e-22c7-459b-b413-d3a11f84bf1d" providerId="ADAL" clId="{5515F83C-5198-E54A-A5FD-A6044ED0C9FA}" dt="2019-03-12T12:22:24.070" v="35" actId="478"/>
          <ac:picMkLst>
            <pc:docMk/>
            <pc:sldMk cId="2910629332" sldId="258"/>
            <ac:picMk id="5" creationId="{9B5B7A14-1285-5447-99C0-97F1E7304D52}"/>
          </ac:picMkLst>
        </pc:picChg>
        <pc:picChg chg="add del">
          <ac:chgData name="Anders Wikberg" userId="72058f4e-22c7-459b-b413-d3a11f84bf1d" providerId="ADAL" clId="{5515F83C-5198-E54A-A5FD-A6044ED0C9FA}" dt="2019-03-12T12:27:16.585" v="75" actId="478"/>
          <ac:picMkLst>
            <pc:docMk/>
            <pc:sldMk cId="2910629332" sldId="258"/>
            <ac:picMk id="6" creationId="{B8B3EA96-134B-E247-80E3-BB50651E178D}"/>
          </ac:picMkLst>
        </pc:picChg>
        <pc:picChg chg="del">
          <ac:chgData name="Anders Wikberg" userId="72058f4e-22c7-459b-b413-d3a11f84bf1d" providerId="ADAL" clId="{5515F83C-5198-E54A-A5FD-A6044ED0C9FA}" dt="2019-03-12T12:22:09.156" v="29" actId="478"/>
          <ac:picMkLst>
            <pc:docMk/>
            <pc:sldMk cId="2910629332" sldId="258"/>
            <ac:picMk id="7" creationId="{B5F107D5-E84F-6145-9238-513FEFB8F92A}"/>
          </ac:picMkLst>
        </pc:picChg>
        <pc:picChg chg="add del mod">
          <ac:chgData name="Anders Wikberg" userId="72058f4e-22c7-459b-b413-d3a11f84bf1d" providerId="ADAL" clId="{5515F83C-5198-E54A-A5FD-A6044ED0C9FA}" dt="2019-03-12T12:33:48.068" v="165" actId="478"/>
          <ac:picMkLst>
            <pc:docMk/>
            <pc:sldMk cId="2910629332" sldId="258"/>
            <ac:picMk id="8" creationId="{84C33C61-39EB-FF4C-89DA-7F82F6DFD6C7}"/>
          </ac:picMkLst>
        </pc:picChg>
        <pc:picChg chg="add del">
          <ac:chgData name="Anders Wikberg" userId="72058f4e-22c7-459b-b413-d3a11f84bf1d" providerId="ADAL" clId="{5515F83C-5198-E54A-A5FD-A6044ED0C9FA}" dt="2019-03-12T12:36:39.699" v="204" actId="478"/>
          <ac:picMkLst>
            <pc:docMk/>
            <pc:sldMk cId="2910629332" sldId="258"/>
            <ac:picMk id="9" creationId="{C580542D-9F5D-2244-9E75-64B99454BDE8}"/>
          </ac:picMkLst>
        </pc:picChg>
        <pc:picChg chg="add del mod">
          <ac:chgData name="Anders Wikberg" userId="72058f4e-22c7-459b-b413-d3a11f84bf1d" providerId="ADAL" clId="{5515F83C-5198-E54A-A5FD-A6044ED0C9FA}" dt="2019-03-12T12:36:41.645" v="205" actId="478"/>
          <ac:picMkLst>
            <pc:docMk/>
            <pc:sldMk cId="2910629332" sldId="258"/>
            <ac:picMk id="10" creationId="{7CDDDB46-EA13-D641-A8B7-ABCC6D471167}"/>
          </ac:picMkLst>
        </pc:picChg>
        <pc:picChg chg="add">
          <ac:chgData name="Anders Wikberg" userId="72058f4e-22c7-459b-b413-d3a11f84bf1d" providerId="ADAL" clId="{5515F83C-5198-E54A-A5FD-A6044ED0C9FA}" dt="2019-03-12T12:36:46.202" v="206"/>
          <ac:picMkLst>
            <pc:docMk/>
            <pc:sldMk cId="2910629332" sldId="258"/>
            <ac:picMk id="11" creationId="{4264535E-34ED-7540-9A5B-59AD853ABE21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8:15.112" v="217" actId="732"/>
        <pc:sldMkLst>
          <pc:docMk/>
          <pc:sldMk cId="904583508" sldId="308"/>
        </pc:sldMkLst>
        <pc:spChg chg="add del mod">
          <ac:chgData name="Anders Wikberg" userId="72058f4e-22c7-459b-b413-d3a11f84bf1d" providerId="ADAL" clId="{5515F83C-5198-E54A-A5FD-A6044ED0C9FA}" dt="2019-03-12T12:19:46.532" v="19" actId="478"/>
          <ac:spMkLst>
            <pc:docMk/>
            <pc:sldMk cId="904583508" sldId="308"/>
            <ac:spMk id="2" creationId="{306B9B1A-824E-3B40-8FDF-A42F1A1B7252}"/>
          </ac:spMkLst>
        </pc:spChg>
        <pc:picChg chg="del">
          <ac:chgData name="Anders Wikberg" userId="72058f4e-22c7-459b-b413-d3a11f84bf1d" providerId="ADAL" clId="{5515F83C-5198-E54A-A5FD-A6044ED0C9FA}" dt="2019-03-12T12:21:33.761" v="23" actId="478"/>
          <ac:picMkLst>
            <pc:docMk/>
            <pc:sldMk cId="904583508" sldId="308"/>
            <ac:picMk id="4" creationId="{0442BFAA-7E40-4549-B0B2-2EB1856DE31E}"/>
          </ac:picMkLst>
        </pc:picChg>
        <pc:picChg chg="add del mod">
          <ac:chgData name="Anders Wikberg" userId="72058f4e-22c7-459b-b413-d3a11f84bf1d" providerId="ADAL" clId="{5515F83C-5198-E54A-A5FD-A6044ED0C9FA}" dt="2019-03-12T12:26:28.840" v="70" actId="478"/>
          <ac:picMkLst>
            <pc:docMk/>
            <pc:sldMk cId="904583508" sldId="308"/>
            <ac:picMk id="7" creationId="{5EFA32B7-3B90-9F47-9430-6E5FD28CF33C}"/>
          </ac:picMkLst>
        </pc:picChg>
        <pc:picChg chg="add del mod">
          <ac:chgData name="Anders Wikberg" userId="72058f4e-22c7-459b-b413-d3a11f84bf1d" providerId="ADAL" clId="{5515F83C-5198-E54A-A5FD-A6044ED0C9FA}" dt="2019-03-12T12:37:25.576" v="210" actId="478"/>
          <ac:picMkLst>
            <pc:docMk/>
            <pc:sldMk cId="904583508" sldId="308"/>
            <ac:picMk id="9" creationId="{7553891C-CFAA-D24A-B37A-F9656EE51EDF}"/>
          </ac:picMkLst>
        </pc:picChg>
        <pc:picChg chg="add">
          <ac:chgData name="Anders Wikberg" userId="72058f4e-22c7-459b-b413-d3a11f84bf1d" providerId="ADAL" clId="{5515F83C-5198-E54A-A5FD-A6044ED0C9FA}" dt="2019-03-12T12:37:35.375" v="212"/>
          <ac:picMkLst>
            <pc:docMk/>
            <pc:sldMk cId="904583508" sldId="308"/>
            <ac:picMk id="11" creationId="{405895E4-751A-A141-88F0-82E627C0D76D}"/>
          </ac:picMkLst>
        </pc:picChg>
        <pc:picChg chg="mod modCrop">
          <ac:chgData name="Anders Wikberg" userId="72058f4e-22c7-459b-b413-d3a11f84bf1d" providerId="ADAL" clId="{5515F83C-5198-E54A-A5FD-A6044ED0C9FA}" dt="2019-03-12T12:38:15.112" v="217" actId="732"/>
          <ac:picMkLst>
            <pc:docMk/>
            <pc:sldMk cId="904583508" sldId="308"/>
            <ac:picMk id="1028" creationId="{00000000-0000-0000-0000-00000000000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6:50.468" v="207"/>
        <pc:sldMkLst>
          <pc:docMk/>
          <pc:sldMk cId="85481843" sldId="309"/>
        </pc:sldMkLst>
        <pc:picChg chg="add del">
          <ac:chgData name="Anders Wikberg" userId="72058f4e-22c7-459b-b413-d3a11f84bf1d" providerId="ADAL" clId="{5515F83C-5198-E54A-A5FD-A6044ED0C9FA}" dt="2019-03-12T12:27:21.412" v="77" actId="478"/>
          <ac:picMkLst>
            <pc:docMk/>
            <pc:sldMk cId="85481843" sldId="309"/>
            <ac:picMk id="4" creationId="{826CB477-0DF6-2641-BB4C-88D98126D569}"/>
          </ac:picMkLst>
        </pc:picChg>
        <pc:picChg chg="del">
          <ac:chgData name="Anders Wikberg" userId="72058f4e-22c7-459b-b413-d3a11f84bf1d" providerId="ADAL" clId="{5515F83C-5198-E54A-A5FD-A6044ED0C9FA}" dt="2019-03-12T12:22:18.851" v="33" actId="478"/>
          <ac:picMkLst>
            <pc:docMk/>
            <pc:sldMk cId="85481843" sldId="309"/>
            <ac:picMk id="5" creationId="{896A86DB-2A62-6545-AACE-6A790E654F68}"/>
          </ac:picMkLst>
        </pc:picChg>
        <pc:picChg chg="add del mod">
          <ac:chgData name="Anders Wikberg" userId="72058f4e-22c7-459b-b413-d3a11f84bf1d" providerId="ADAL" clId="{5515F83C-5198-E54A-A5FD-A6044ED0C9FA}" dt="2019-03-12T12:33:55.661" v="167" actId="478"/>
          <ac:picMkLst>
            <pc:docMk/>
            <pc:sldMk cId="85481843" sldId="309"/>
            <ac:picMk id="6" creationId="{5E5F33CD-ADB7-E64F-96FF-C6E714E3B1BD}"/>
          </ac:picMkLst>
        </pc:picChg>
        <pc:picChg chg="add">
          <ac:chgData name="Anders Wikberg" userId="72058f4e-22c7-459b-b413-d3a11f84bf1d" providerId="ADAL" clId="{5515F83C-5198-E54A-A5FD-A6044ED0C9FA}" dt="2019-03-12T12:36:50.468" v="207"/>
          <ac:picMkLst>
            <pc:docMk/>
            <pc:sldMk cId="85481843" sldId="309"/>
            <ac:picMk id="7" creationId="{43D9D5FB-E3BB-7D43-B30A-230042B5A459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6:55.629" v="208"/>
        <pc:sldMkLst>
          <pc:docMk/>
          <pc:sldMk cId="1527603208" sldId="310"/>
        </pc:sldMkLst>
        <pc:picChg chg="add del">
          <ac:chgData name="Anders Wikberg" userId="72058f4e-22c7-459b-b413-d3a11f84bf1d" providerId="ADAL" clId="{5515F83C-5198-E54A-A5FD-A6044ED0C9FA}" dt="2019-03-12T12:24:13.636" v="67" actId="478"/>
          <ac:picMkLst>
            <pc:docMk/>
            <pc:sldMk cId="1527603208" sldId="310"/>
            <ac:picMk id="4" creationId="{64C0F252-57C3-9346-80E6-1F3BFC0A49FE}"/>
          </ac:picMkLst>
        </pc:picChg>
        <pc:picChg chg="del">
          <ac:chgData name="Anders Wikberg" userId="72058f4e-22c7-459b-b413-d3a11f84bf1d" providerId="ADAL" clId="{5515F83C-5198-E54A-A5FD-A6044ED0C9FA}" dt="2019-03-12T12:22:14.914" v="31" actId="478"/>
          <ac:picMkLst>
            <pc:docMk/>
            <pc:sldMk cId="1527603208" sldId="310"/>
            <ac:picMk id="5" creationId="{6EC48B99-B4DB-C047-8290-8FCF83B97806}"/>
          </ac:picMkLst>
        </pc:picChg>
        <pc:picChg chg="add del">
          <ac:chgData name="Anders Wikberg" userId="72058f4e-22c7-459b-b413-d3a11f84bf1d" providerId="ADAL" clId="{5515F83C-5198-E54A-A5FD-A6044ED0C9FA}" dt="2019-03-12T12:27:25.653" v="79" actId="478"/>
          <ac:picMkLst>
            <pc:docMk/>
            <pc:sldMk cId="1527603208" sldId="310"/>
            <ac:picMk id="6" creationId="{40D4D5F4-DC8A-C745-A6E7-02825E8F70D5}"/>
          </ac:picMkLst>
        </pc:picChg>
        <pc:picChg chg="add del mod">
          <ac:chgData name="Anders Wikberg" userId="72058f4e-22c7-459b-b413-d3a11f84bf1d" providerId="ADAL" clId="{5515F83C-5198-E54A-A5FD-A6044ED0C9FA}" dt="2019-03-12T12:33:53.231" v="166" actId="478"/>
          <ac:picMkLst>
            <pc:docMk/>
            <pc:sldMk cId="1527603208" sldId="310"/>
            <ac:picMk id="7" creationId="{4B0DC675-9432-FE49-8617-0CCAB484BF2C}"/>
          </ac:picMkLst>
        </pc:picChg>
        <pc:picChg chg="add">
          <ac:chgData name="Anders Wikberg" userId="72058f4e-22c7-459b-b413-d3a11f84bf1d" providerId="ADAL" clId="{5515F83C-5198-E54A-A5FD-A6044ED0C9FA}" dt="2019-03-12T12:36:55.629" v="208"/>
          <ac:picMkLst>
            <pc:docMk/>
            <pc:sldMk cId="1527603208" sldId="310"/>
            <ac:picMk id="8" creationId="{54147F3F-24EC-CC43-8886-4134BBD0C53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6:58.521" v="209"/>
        <pc:sldMkLst>
          <pc:docMk/>
          <pc:sldMk cId="2148147840" sldId="311"/>
        </pc:sldMkLst>
        <pc:picChg chg="add del">
          <ac:chgData name="Anders Wikberg" userId="72058f4e-22c7-459b-b413-d3a11f84bf1d" providerId="ADAL" clId="{5515F83C-5198-E54A-A5FD-A6044ED0C9FA}" dt="2019-03-12T12:27:31.480" v="81" actId="478"/>
          <ac:picMkLst>
            <pc:docMk/>
            <pc:sldMk cId="2148147840" sldId="311"/>
            <ac:picMk id="5" creationId="{44662C53-C43E-8E4A-9ED9-6BB8C89753E5}"/>
          </ac:picMkLst>
        </pc:picChg>
        <pc:picChg chg="del">
          <ac:chgData name="Anders Wikberg" userId="72058f4e-22c7-459b-b413-d3a11f84bf1d" providerId="ADAL" clId="{5515F83C-5198-E54A-A5FD-A6044ED0C9FA}" dt="2019-03-12T12:24:06.323" v="65" actId="478"/>
          <ac:picMkLst>
            <pc:docMk/>
            <pc:sldMk cId="2148147840" sldId="311"/>
            <ac:picMk id="6" creationId="{5FD73098-8D9A-5640-A8F7-03F61F352A07}"/>
          </ac:picMkLst>
        </pc:picChg>
        <pc:picChg chg="add del mod">
          <ac:chgData name="Anders Wikberg" userId="72058f4e-22c7-459b-b413-d3a11f84bf1d" providerId="ADAL" clId="{5515F83C-5198-E54A-A5FD-A6044ED0C9FA}" dt="2019-03-12T12:33:59.363" v="168" actId="478"/>
          <ac:picMkLst>
            <pc:docMk/>
            <pc:sldMk cId="2148147840" sldId="311"/>
            <ac:picMk id="7" creationId="{1C9DBF21-894F-2A46-94B4-27DC57386FDC}"/>
          </ac:picMkLst>
        </pc:picChg>
        <pc:picChg chg="add">
          <ac:chgData name="Anders Wikberg" userId="72058f4e-22c7-459b-b413-d3a11f84bf1d" providerId="ADAL" clId="{5515F83C-5198-E54A-A5FD-A6044ED0C9FA}" dt="2019-03-12T12:36:58.521" v="209"/>
          <ac:picMkLst>
            <pc:docMk/>
            <pc:sldMk cId="2148147840" sldId="311"/>
            <ac:picMk id="8" creationId="{A240FA1A-C3D5-8346-81FB-DBBEFF3AF6A2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8:56.536" v="218"/>
        <pc:sldMkLst>
          <pc:docMk/>
          <pc:sldMk cId="508917626" sldId="312"/>
        </pc:sldMkLst>
        <pc:picChg chg="add del">
          <ac:chgData name="Anders Wikberg" userId="72058f4e-22c7-459b-b413-d3a11f84bf1d" providerId="ADAL" clId="{5515F83C-5198-E54A-A5FD-A6044ED0C9FA}" dt="2019-03-12T12:27:35.789" v="83" actId="478"/>
          <ac:picMkLst>
            <pc:docMk/>
            <pc:sldMk cId="508917626" sldId="312"/>
            <ac:picMk id="4" creationId="{C109D082-8D20-A442-BC9B-39C455B250A4}"/>
          </ac:picMkLst>
        </pc:picChg>
        <pc:picChg chg="del">
          <ac:chgData name="Anders Wikberg" userId="72058f4e-22c7-459b-b413-d3a11f84bf1d" providerId="ADAL" clId="{5515F83C-5198-E54A-A5FD-A6044ED0C9FA}" dt="2019-03-12T12:23:59.190" v="63" actId="478"/>
          <ac:picMkLst>
            <pc:docMk/>
            <pc:sldMk cId="508917626" sldId="312"/>
            <ac:picMk id="5" creationId="{7AF6209C-F3ED-5E4A-ABE2-C6BA07D05DE4}"/>
          </ac:picMkLst>
        </pc:picChg>
        <pc:picChg chg="add del mod">
          <ac:chgData name="Anders Wikberg" userId="72058f4e-22c7-459b-b413-d3a11f84bf1d" providerId="ADAL" clId="{5515F83C-5198-E54A-A5FD-A6044ED0C9FA}" dt="2019-03-12T12:34:01.479" v="169" actId="478"/>
          <ac:picMkLst>
            <pc:docMk/>
            <pc:sldMk cId="508917626" sldId="312"/>
            <ac:picMk id="6" creationId="{A29C7303-5C9D-FE4D-925D-9A9DC453555C}"/>
          </ac:picMkLst>
        </pc:picChg>
        <pc:picChg chg="add">
          <ac:chgData name="Anders Wikberg" userId="72058f4e-22c7-459b-b413-d3a11f84bf1d" providerId="ADAL" clId="{5515F83C-5198-E54A-A5FD-A6044ED0C9FA}" dt="2019-03-12T12:38:56.536" v="218"/>
          <ac:picMkLst>
            <pc:docMk/>
            <pc:sldMk cId="508917626" sldId="312"/>
            <ac:picMk id="7" creationId="{2A9E680D-677B-614A-97A8-D2901939091E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9:01.941" v="220"/>
        <pc:sldMkLst>
          <pc:docMk/>
          <pc:sldMk cId="2337760060" sldId="313"/>
        </pc:sldMkLst>
        <pc:picChg chg="add del">
          <ac:chgData name="Anders Wikberg" userId="72058f4e-22c7-459b-b413-d3a11f84bf1d" providerId="ADAL" clId="{5515F83C-5198-E54A-A5FD-A6044ED0C9FA}" dt="2019-03-12T12:27:39.727" v="85" actId="478"/>
          <ac:picMkLst>
            <pc:docMk/>
            <pc:sldMk cId="2337760060" sldId="313"/>
            <ac:picMk id="4" creationId="{82EE95A3-71F5-6A4B-A13C-8E82FBB1123E}"/>
          </ac:picMkLst>
        </pc:picChg>
        <pc:picChg chg="del">
          <ac:chgData name="Anders Wikberg" userId="72058f4e-22c7-459b-b413-d3a11f84bf1d" providerId="ADAL" clId="{5515F83C-5198-E54A-A5FD-A6044ED0C9FA}" dt="2019-03-12T12:23:37.692" v="57" actId="478"/>
          <ac:picMkLst>
            <pc:docMk/>
            <pc:sldMk cId="2337760060" sldId="313"/>
            <ac:picMk id="5" creationId="{C550B7B1-7125-394B-9A28-FE655F805429}"/>
          </ac:picMkLst>
        </pc:picChg>
        <pc:picChg chg="add del mod">
          <ac:chgData name="Anders Wikberg" userId="72058f4e-22c7-459b-b413-d3a11f84bf1d" providerId="ADAL" clId="{5515F83C-5198-E54A-A5FD-A6044ED0C9FA}" dt="2019-03-12T12:34:06.321" v="170" actId="478"/>
          <ac:picMkLst>
            <pc:docMk/>
            <pc:sldMk cId="2337760060" sldId="313"/>
            <ac:picMk id="6" creationId="{5B386037-3CFD-C543-BD05-C9F121919E11}"/>
          </ac:picMkLst>
        </pc:picChg>
        <pc:picChg chg="add">
          <ac:chgData name="Anders Wikberg" userId="72058f4e-22c7-459b-b413-d3a11f84bf1d" providerId="ADAL" clId="{5515F83C-5198-E54A-A5FD-A6044ED0C9FA}" dt="2019-03-12T12:39:01.941" v="220"/>
          <ac:picMkLst>
            <pc:docMk/>
            <pc:sldMk cId="2337760060" sldId="313"/>
            <ac:picMk id="7" creationId="{D4CEE661-D3BC-3447-A388-4BDD8B1B98CB}"/>
          </ac:picMkLst>
        </pc:picChg>
        <pc:picChg chg="mod">
          <ac:chgData name="Anders Wikberg" userId="72058f4e-22c7-459b-b413-d3a11f84bf1d" providerId="ADAL" clId="{5515F83C-5198-E54A-A5FD-A6044ED0C9FA}" dt="2019-03-12T12:23:53.026" v="62" actId="1076"/>
          <ac:picMkLst>
            <pc:docMk/>
            <pc:sldMk cId="2337760060" sldId="313"/>
            <ac:picMk id="7170" creationId="{00000000-0000-0000-0000-00000000000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9:04.546" v="221"/>
        <pc:sldMkLst>
          <pc:docMk/>
          <pc:sldMk cId="2219797299" sldId="314"/>
        </pc:sldMkLst>
        <pc:picChg chg="add del">
          <ac:chgData name="Anders Wikberg" userId="72058f4e-22c7-459b-b413-d3a11f84bf1d" providerId="ADAL" clId="{5515F83C-5198-E54A-A5FD-A6044ED0C9FA}" dt="2019-03-12T12:28:08.235" v="97" actId="478"/>
          <ac:picMkLst>
            <pc:docMk/>
            <pc:sldMk cId="2219797299" sldId="314"/>
            <ac:picMk id="4" creationId="{975DBE84-9011-C44C-A915-83489997E0E0}"/>
          </ac:picMkLst>
        </pc:picChg>
        <pc:picChg chg="del">
          <ac:chgData name="Anders Wikberg" userId="72058f4e-22c7-459b-b413-d3a11f84bf1d" providerId="ADAL" clId="{5515F83C-5198-E54A-A5FD-A6044ED0C9FA}" dt="2019-03-12T12:27:43.878" v="87" actId="478"/>
          <ac:picMkLst>
            <pc:docMk/>
            <pc:sldMk cId="2219797299" sldId="314"/>
            <ac:picMk id="5" creationId="{B41092FC-BFD2-E24A-B72B-AD4A84E7FFF5}"/>
          </ac:picMkLst>
        </pc:picChg>
        <pc:picChg chg="add del mod">
          <ac:chgData name="Anders Wikberg" userId="72058f4e-22c7-459b-b413-d3a11f84bf1d" providerId="ADAL" clId="{5515F83C-5198-E54A-A5FD-A6044ED0C9FA}" dt="2019-03-12T12:34:09.988" v="171" actId="478"/>
          <ac:picMkLst>
            <pc:docMk/>
            <pc:sldMk cId="2219797299" sldId="314"/>
            <ac:picMk id="6" creationId="{2F9AAAD8-237E-4A46-86D5-5DEC352E571F}"/>
          </ac:picMkLst>
        </pc:picChg>
        <pc:picChg chg="add">
          <ac:chgData name="Anders Wikberg" userId="72058f4e-22c7-459b-b413-d3a11f84bf1d" providerId="ADAL" clId="{5515F83C-5198-E54A-A5FD-A6044ED0C9FA}" dt="2019-03-12T12:39:04.546" v="221"/>
          <ac:picMkLst>
            <pc:docMk/>
            <pc:sldMk cId="2219797299" sldId="314"/>
            <ac:picMk id="7" creationId="{0188C136-1902-EC46-8FAE-68D3267584C8}"/>
          </ac:picMkLst>
        </pc:picChg>
        <pc:picChg chg="mod">
          <ac:chgData name="Anders Wikberg" userId="72058f4e-22c7-459b-b413-d3a11f84bf1d" providerId="ADAL" clId="{5515F83C-5198-E54A-A5FD-A6044ED0C9FA}" dt="2019-03-12T12:28:04.725" v="96" actId="1076"/>
          <ac:picMkLst>
            <pc:docMk/>
            <pc:sldMk cId="2219797299" sldId="314"/>
            <ac:picMk id="8194" creationId="{00000000-0000-0000-0000-000000000000}"/>
          </ac:picMkLst>
        </pc:picChg>
      </pc:sldChg>
      <pc:sldChg chg="addSp delSp modSp ord">
        <pc:chgData name="Anders Wikberg" userId="72058f4e-22c7-459b-b413-d3a11f84bf1d" providerId="ADAL" clId="{5515F83C-5198-E54A-A5FD-A6044ED0C9FA}" dt="2019-03-12T12:38:59.226" v="219"/>
        <pc:sldMkLst>
          <pc:docMk/>
          <pc:sldMk cId="3220532305" sldId="315"/>
        </pc:sldMkLst>
        <pc:picChg chg="add del">
          <ac:chgData name="Anders Wikberg" userId="72058f4e-22c7-459b-b413-d3a11f84bf1d" providerId="ADAL" clId="{5515F83C-5198-E54A-A5FD-A6044ED0C9FA}" dt="2019-03-12T12:28:13.184" v="99" actId="478"/>
          <ac:picMkLst>
            <pc:docMk/>
            <pc:sldMk cId="3220532305" sldId="315"/>
            <ac:picMk id="4" creationId="{93C1B170-3E98-9C45-8C45-3C339BA3EE58}"/>
          </ac:picMkLst>
        </pc:picChg>
        <pc:picChg chg="del">
          <ac:chgData name="Anders Wikberg" userId="72058f4e-22c7-459b-b413-d3a11f84bf1d" providerId="ADAL" clId="{5515F83C-5198-E54A-A5FD-A6044ED0C9FA}" dt="2019-03-12T12:23:30.739" v="55" actId="478"/>
          <ac:picMkLst>
            <pc:docMk/>
            <pc:sldMk cId="3220532305" sldId="315"/>
            <ac:picMk id="5" creationId="{B3BACEF5-3357-6C4C-A89F-313205294904}"/>
          </ac:picMkLst>
        </pc:picChg>
        <pc:picChg chg="add del">
          <ac:chgData name="Anders Wikberg" userId="72058f4e-22c7-459b-b413-d3a11f84bf1d" providerId="ADAL" clId="{5515F83C-5198-E54A-A5FD-A6044ED0C9FA}" dt="2019-03-12T12:34:42.810" v="176" actId="478"/>
          <ac:picMkLst>
            <pc:docMk/>
            <pc:sldMk cId="3220532305" sldId="315"/>
            <ac:picMk id="6" creationId="{A20A6669-A9AF-1243-807F-DC88E76575B4}"/>
          </ac:picMkLst>
        </pc:picChg>
        <pc:picChg chg="add">
          <ac:chgData name="Anders Wikberg" userId="72058f4e-22c7-459b-b413-d3a11f84bf1d" providerId="ADAL" clId="{5515F83C-5198-E54A-A5FD-A6044ED0C9FA}" dt="2019-03-12T12:38:59.226" v="219"/>
          <ac:picMkLst>
            <pc:docMk/>
            <pc:sldMk cId="3220532305" sldId="315"/>
            <ac:picMk id="7" creationId="{1E76E61D-3841-4046-B17B-4F65C6AC2404}"/>
          </ac:picMkLst>
        </pc:picChg>
        <pc:picChg chg="mod">
          <ac:chgData name="Anders Wikberg" userId="72058f4e-22c7-459b-b413-d3a11f84bf1d" providerId="ADAL" clId="{5515F83C-5198-E54A-A5FD-A6044ED0C9FA}" dt="2019-03-12T12:28:21.274" v="102" actId="1076"/>
          <ac:picMkLst>
            <pc:docMk/>
            <pc:sldMk cId="3220532305" sldId="315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9:07.180" v="222"/>
        <pc:sldMkLst>
          <pc:docMk/>
          <pc:sldMk cId="355059177" sldId="317"/>
        </pc:sldMkLst>
        <pc:picChg chg="add del">
          <ac:chgData name="Anders Wikberg" userId="72058f4e-22c7-459b-b413-d3a11f84bf1d" providerId="ADAL" clId="{5515F83C-5198-E54A-A5FD-A6044ED0C9FA}" dt="2019-03-12T12:28:25.975" v="103" actId="478"/>
          <ac:picMkLst>
            <pc:docMk/>
            <pc:sldMk cId="355059177" sldId="317"/>
            <ac:picMk id="4" creationId="{F0646481-8870-E541-9FC1-B6DF0CCD0C53}"/>
          </ac:picMkLst>
        </pc:picChg>
        <pc:picChg chg="del">
          <ac:chgData name="Anders Wikberg" userId="72058f4e-22c7-459b-b413-d3a11f84bf1d" providerId="ADAL" clId="{5515F83C-5198-E54A-A5FD-A6044ED0C9FA}" dt="2019-03-12T12:23:25.261" v="53" actId="478"/>
          <ac:picMkLst>
            <pc:docMk/>
            <pc:sldMk cId="355059177" sldId="317"/>
            <ac:picMk id="5" creationId="{A4C363C0-8642-7F4A-9DFF-7EB956FFB5FB}"/>
          </ac:picMkLst>
        </pc:picChg>
        <pc:picChg chg="add del mod">
          <ac:chgData name="Anders Wikberg" userId="72058f4e-22c7-459b-b413-d3a11f84bf1d" providerId="ADAL" clId="{5515F83C-5198-E54A-A5FD-A6044ED0C9FA}" dt="2019-03-12T12:32:37.832" v="159" actId="478"/>
          <ac:picMkLst>
            <pc:docMk/>
            <pc:sldMk cId="355059177" sldId="317"/>
            <ac:picMk id="6" creationId="{E602D7E7-AF41-4B43-BCC5-4C57CDB7AD24}"/>
          </ac:picMkLst>
        </pc:picChg>
        <pc:picChg chg="add del mod">
          <ac:chgData name="Anders Wikberg" userId="72058f4e-22c7-459b-b413-d3a11f84bf1d" providerId="ADAL" clId="{5515F83C-5198-E54A-A5FD-A6044ED0C9FA}" dt="2019-03-12T12:34:52.665" v="178" actId="478"/>
          <ac:picMkLst>
            <pc:docMk/>
            <pc:sldMk cId="355059177" sldId="317"/>
            <ac:picMk id="7" creationId="{6DF8401A-F857-434B-BA4C-BE69E4C4C318}"/>
          </ac:picMkLst>
        </pc:picChg>
        <pc:picChg chg="add">
          <ac:chgData name="Anders Wikberg" userId="72058f4e-22c7-459b-b413-d3a11f84bf1d" providerId="ADAL" clId="{5515F83C-5198-E54A-A5FD-A6044ED0C9FA}" dt="2019-03-12T12:39:07.180" v="222"/>
          <ac:picMkLst>
            <pc:docMk/>
            <pc:sldMk cId="355059177" sldId="317"/>
            <ac:picMk id="8" creationId="{826B6FA0-87A3-4D4E-A962-24A7ABE430D2}"/>
          </ac:picMkLst>
        </pc:picChg>
      </pc:sldChg>
      <pc:sldChg chg="addSp delSp">
        <pc:chgData name="Anders Wikberg" userId="72058f4e-22c7-459b-b413-d3a11f84bf1d" providerId="ADAL" clId="{5515F83C-5198-E54A-A5FD-A6044ED0C9FA}" dt="2019-03-12T12:39:09.668" v="223"/>
        <pc:sldMkLst>
          <pc:docMk/>
          <pc:sldMk cId="2780075084" sldId="318"/>
        </pc:sldMkLst>
        <pc:picChg chg="add del">
          <ac:chgData name="Anders Wikberg" userId="72058f4e-22c7-459b-b413-d3a11f84bf1d" providerId="ADAL" clId="{5515F83C-5198-E54A-A5FD-A6044ED0C9FA}" dt="2019-03-12T12:28:30.723" v="105" actId="478"/>
          <ac:picMkLst>
            <pc:docMk/>
            <pc:sldMk cId="2780075084" sldId="318"/>
            <ac:picMk id="4" creationId="{A3686FAB-5CAA-1C4F-84AC-660185EBA320}"/>
          </ac:picMkLst>
        </pc:picChg>
        <pc:picChg chg="del">
          <ac:chgData name="Anders Wikberg" userId="72058f4e-22c7-459b-b413-d3a11f84bf1d" providerId="ADAL" clId="{5515F83C-5198-E54A-A5FD-A6044ED0C9FA}" dt="2019-03-12T12:23:20.277" v="51" actId="478"/>
          <ac:picMkLst>
            <pc:docMk/>
            <pc:sldMk cId="2780075084" sldId="318"/>
            <ac:picMk id="5" creationId="{418C2964-DA98-8D4B-A354-F1EA6BF2154D}"/>
          </ac:picMkLst>
        </pc:picChg>
        <pc:picChg chg="add del">
          <ac:chgData name="Anders Wikberg" userId="72058f4e-22c7-459b-b413-d3a11f84bf1d" providerId="ADAL" clId="{5515F83C-5198-E54A-A5FD-A6044ED0C9FA}" dt="2019-03-12T12:32:49.105" v="161" actId="478"/>
          <ac:picMkLst>
            <pc:docMk/>
            <pc:sldMk cId="2780075084" sldId="318"/>
            <ac:picMk id="6" creationId="{3BB1ABFD-108B-DB46-B8CA-86EA272E8A1F}"/>
          </ac:picMkLst>
        </pc:picChg>
        <pc:picChg chg="add del">
          <ac:chgData name="Anders Wikberg" userId="72058f4e-22c7-459b-b413-d3a11f84bf1d" providerId="ADAL" clId="{5515F83C-5198-E54A-A5FD-A6044ED0C9FA}" dt="2019-03-12T12:34:55.343" v="179" actId="478"/>
          <ac:picMkLst>
            <pc:docMk/>
            <pc:sldMk cId="2780075084" sldId="318"/>
            <ac:picMk id="7" creationId="{92EFEA81-C892-344F-A313-5FD6808FD2CE}"/>
          </ac:picMkLst>
        </pc:picChg>
        <pc:picChg chg="add">
          <ac:chgData name="Anders Wikberg" userId="72058f4e-22c7-459b-b413-d3a11f84bf1d" providerId="ADAL" clId="{5515F83C-5198-E54A-A5FD-A6044ED0C9FA}" dt="2019-03-12T12:39:09.668" v="223"/>
          <ac:picMkLst>
            <pc:docMk/>
            <pc:sldMk cId="2780075084" sldId="318"/>
            <ac:picMk id="8" creationId="{8EFE081E-5D0A-A640-8946-97456CA2BA85}"/>
          </ac:picMkLst>
        </pc:picChg>
      </pc:sldChg>
      <pc:sldChg chg="addSp delSp">
        <pc:chgData name="Anders Wikberg" userId="72058f4e-22c7-459b-b413-d3a11f84bf1d" providerId="ADAL" clId="{5515F83C-5198-E54A-A5FD-A6044ED0C9FA}" dt="2019-03-12T12:39:12.561" v="224"/>
        <pc:sldMkLst>
          <pc:docMk/>
          <pc:sldMk cId="2613355083" sldId="319"/>
        </pc:sldMkLst>
        <pc:picChg chg="add del">
          <ac:chgData name="Anders Wikberg" userId="72058f4e-22c7-459b-b413-d3a11f84bf1d" providerId="ADAL" clId="{5515F83C-5198-E54A-A5FD-A6044ED0C9FA}" dt="2019-03-12T12:28:34.797" v="107" actId="478"/>
          <ac:picMkLst>
            <pc:docMk/>
            <pc:sldMk cId="2613355083" sldId="319"/>
            <ac:picMk id="4" creationId="{9A4ABEB9-2741-5043-9A6D-C984B0032AD0}"/>
          </ac:picMkLst>
        </pc:picChg>
        <pc:picChg chg="del">
          <ac:chgData name="Anders Wikberg" userId="72058f4e-22c7-459b-b413-d3a11f84bf1d" providerId="ADAL" clId="{5515F83C-5198-E54A-A5FD-A6044ED0C9FA}" dt="2019-03-12T12:23:09.409" v="49" actId="478"/>
          <ac:picMkLst>
            <pc:docMk/>
            <pc:sldMk cId="2613355083" sldId="319"/>
            <ac:picMk id="5" creationId="{FE19D04F-743F-764E-9712-8ABDB051945C}"/>
          </ac:picMkLst>
        </pc:picChg>
        <pc:picChg chg="add del">
          <ac:chgData name="Anders Wikberg" userId="72058f4e-22c7-459b-b413-d3a11f84bf1d" providerId="ADAL" clId="{5515F83C-5198-E54A-A5FD-A6044ED0C9FA}" dt="2019-03-12T12:32:54.157" v="163" actId="478"/>
          <ac:picMkLst>
            <pc:docMk/>
            <pc:sldMk cId="2613355083" sldId="319"/>
            <ac:picMk id="6" creationId="{EBB63BB8-7475-9F4A-A1A4-1F5B815D310B}"/>
          </ac:picMkLst>
        </pc:picChg>
        <pc:picChg chg="add del">
          <ac:chgData name="Anders Wikberg" userId="72058f4e-22c7-459b-b413-d3a11f84bf1d" providerId="ADAL" clId="{5515F83C-5198-E54A-A5FD-A6044ED0C9FA}" dt="2019-03-12T12:34:58.189" v="180" actId="478"/>
          <ac:picMkLst>
            <pc:docMk/>
            <pc:sldMk cId="2613355083" sldId="319"/>
            <ac:picMk id="7" creationId="{EE953C71-5FAC-C34E-B5D1-AC285C3FADE5}"/>
          </ac:picMkLst>
        </pc:picChg>
        <pc:picChg chg="add">
          <ac:chgData name="Anders Wikberg" userId="72058f4e-22c7-459b-b413-d3a11f84bf1d" providerId="ADAL" clId="{5515F83C-5198-E54A-A5FD-A6044ED0C9FA}" dt="2019-03-12T12:39:12.561" v="224"/>
          <ac:picMkLst>
            <pc:docMk/>
            <pc:sldMk cId="2613355083" sldId="319"/>
            <ac:picMk id="8" creationId="{60267A60-FF8A-7642-99C0-6651140C2B54}"/>
          </ac:picMkLst>
        </pc:picChg>
      </pc:sldChg>
      <pc:sldChg chg="addSp delSp">
        <pc:chgData name="Anders Wikberg" userId="72058f4e-22c7-459b-b413-d3a11f84bf1d" providerId="ADAL" clId="{5515F83C-5198-E54A-A5FD-A6044ED0C9FA}" dt="2019-03-12T12:39:15.844" v="225"/>
        <pc:sldMkLst>
          <pc:docMk/>
          <pc:sldMk cId="1493607266" sldId="320"/>
        </pc:sldMkLst>
        <pc:picChg chg="add del">
          <ac:chgData name="Anders Wikberg" userId="72058f4e-22c7-459b-b413-d3a11f84bf1d" providerId="ADAL" clId="{5515F83C-5198-E54A-A5FD-A6044ED0C9FA}" dt="2019-03-12T12:28:44.269" v="109" actId="478"/>
          <ac:picMkLst>
            <pc:docMk/>
            <pc:sldMk cId="1493607266" sldId="320"/>
            <ac:picMk id="4" creationId="{010D670B-D9B6-6D43-B6DB-DFD5EEB1CFB3}"/>
          </ac:picMkLst>
        </pc:picChg>
        <pc:picChg chg="del">
          <ac:chgData name="Anders Wikberg" userId="72058f4e-22c7-459b-b413-d3a11f84bf1d" providerId="ADAL" clId="{5515F83C-5198-E54A-A5FD-A6044ED0C9FA}" dt="2019-03-12T12:23:03.941" v="47" actId="478"/>
          <ac:picMkLst>
            <pc:docMk/>
            <pc:sldMk cId="1493607266" sldId="320"/>
            <ac:picMk id="5" creationId="{F631BFF7-A223-7B49-9B2D-7005263B388F}"/>
          </ac:picMkLst>
        </pc:picChg>
        <pc:picChg chg="add del">
          <ac:chgData name="Anders Wikberg" userId="72058f4e-22c7-459b-b413-d3a11f84bf1d" providerId="ADAL" clId="{5515F83C-5198-E54A-A5FD-A6044ED0C9FA}" dt="2019-03-12T12:35:01.868" v="181" actId="478"/>
          <ac:picMkLst>
            <pc:docMk/>
            <pc:sldMk cId="1493607266" sldId="320"/>
            <ac:picMk id="6" creationId="{6D2D7023-D92D-2B4F-9B17-10CD7E35D53C}"/>
          </ac:picMkLst>
        </pc:picChg>
        <pc:picChg chg="add">
          <ac:chgData name="Anders Wikberg" userId="72058f4e-22c7-459b-b413-d3a11f84bf1d" providerId="ADAL" clId="{5515F83C-5198-E54A-A5FD-A6044ED0C9FA}" dt="2019-03-12T12:39:15.844" v="225"/>
          <ac:picMkLst>
            <pc:docMk/>
            <pc:sldMk cId="1493607266" sldId="320"/>
            <ac:picMk id="7" creationId="{650236D5-BB78-7B45-8640-27C1231F499F}"/>
          </ac:picMkLst>
        </pc:picChg>
      </pc:sldChg>
      <pc:sldChg chg="addSp delSp">
        <pc:chgData name="Anders Wikberg" userId="72058f4e-22c7-459b-b413-d3a11f84bf1d" providerId="ADAL" clId="{5515F83C-5198-E54A-A5FD-A6044ED0C9FA}" dt="2019-03-12T12:39:19.131" v="226"/>
        <pc:sldMkLst>
          <pc:docMk/>
          <pc:sldMk cId="3724456294" sldId="321"/>
        </pc:sldMkLst>
        <pc:picChg chg="add del">
          <ac:chgData name="Anders Wikberg" userId="72058f4e-22c7-459b-b413-d3a11f84bf1d" providerId="ADAL" clId="{5515F83C-5198-E54A-A5FD-A6044ED0C9FA}" dt="2019-03-12T12:35:04.871" v="182" actId="478"/>
          <ac:picMkLst>
            <pc:docMk/>
            <pc:sldMk cId="3724456294" sldId="321"/>
            <ac:picMk id="4" creationId="{90F13168-BA0B-0A48-97BC-3E42D18C776E}"/>
          </ac:picMkLst>
        </pc:picChg>
        <pc:picChg chg="del">
          <ac:chgData name="Anders Wikberg" userId="72058f4e-22c7-459b-b413-d3a11f84bf1d" providerId="ADAL" clId="{5515F83C-5198-E54A-A5FD-A6044ED0C9FA}" dt="2019-03-12T12:28:48.364" v="111" actId="478"/>
          <ac:picMkLst>
            <pc:docMk/>
            <pc:sldMk cId="3724456294" sldId="321"/>
            <ac:picMk id="5" creationId="{0774F516-86F1-EA4A-A3A1-1A33655EFF40}"/>
          </ac:picMkLst>
        </pc:picChg>
        <pc:picChg chg="add">
          <ac:chgData name="Anders Wikberg" userId="72058f4e-22c7-459b-b413-d3a11f84bf1d" providerId="ADAL" clId="{5515F83C-5198-E54A-A5FD-A6044ED0C9FA}" dt="2019-03-12T12:39:19.131" v="226"/>
          <ac:picMkLst>
            <pc:docMk/>
            <pc:sldMk cId="3724456294" sldId="321"/>
            <ac:picMk id="6" creationId="{993C95BF-03C7-2C44-893C-E3E388397EC9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9:22.142" v="227"/>
        <pc:sldMkLst>
          <pc:docMk/>
          <pc:sldMk cId="3390179978" sldId="322"/>
        </pc:sldMkLst>
        <pc:picChg chg="add del">
          <ac:chgData name="Anders Wikberg" userId="72058f4e-22c7-459b-b413-d3a11f84bf1d" providerId="ADAL" clId="{5515F83C-5198-E54A-A5FD-A6044ED0C9FA}" dt="2019-03-12T12:28:53.719" v="113" actId="478"/>
          <ac:picMkLst>
            <pc:docMk/>
            <pc:sldMk cId="3390179978" sldId="322"/>
            <ac:picMk id="4" creationId="{82DADBD4-F52B-654B-A9B6-3FD145B0A5F3}"/>
          </ac:picMkLst>
        </pc:picChg>
        <pc:picChg chg="del">
          <ac:chgData name="Anders Wikberg" userId="72058f4e-22c7-459b-b413-d3a11f84bf1d" providerId="ADAL" clId="{5515F83C-5198-E54A-A5FD-A6044ED0C9FA}" dt="2019-03-12T12:22:56.393" v="45" actId="478"/>
          <ac:picMkLst>
            <pc:docMk/>
            <pc:sldMk cId="3390179978" sldId="322"/>
            <ac:picMk id="5" creationId="{B702A655-D9BE-DF42-957D-BEEA19C2D5AE}"/>
          </ac:picMkLst>
        </pc:picChg>
        <pc:picChg chg="add del">
          <ac:chgData name="Anders Wikberg" userId="72058f4e-22c7-459b-b413-d3a11f84bf1d" providerId="ADAL" clId="{5515F83C-5198-E54A-A5FD-A6044ED0C9FA}" dt="2019-03-12T12:35:07.021" v="183" actId="478"/>
          <ac:picMkLst>
            <pc:docMk/>
            <pc:sldMk cId="3390179978" sldId="322"/>
            <ac:picMk id="6" creationId="{74394FDF-BE3B-E149-8F17-9860384CC910}"/>
          </ac:picMkLst>
        </pc:picChg>
        <pc:picChg chg="add">
          <ac:chgData name="Anders Wikberg" userId="72058f4e-22c7-459b-b413-d3a11f84bf1d" providerId="ADAL" clId="{5515F83C-5198-E54A-A5FD-A6044ED0C9FA}" dt="2019-03-12T12:39:22.142" v="227"/>
          <ac:picMkLst>
            <pc:docMk/>
            <pc:sldMk cId="3390179978" sldId="322"/>
            <ac:picMk id="7" creationId="{CCAF02F1-3909-AD48-9B56-4DF623613AF1}"/>
          </ac:picMkLst>
        </pc:picChg>
        <pc:picChg chg="mod">
          <ac:chgData name="Anders Wikberg" userId="72058f4e-22c7-459b-b413-d3a11f84bf1d" providerId="ADAL" clId="{5515F83C-5198-E54A-A5FD-A6044ED0C9FA}" dt="2019-03-12T12:29:01.540" v="116" actId="14100"/>
          <ac:picMkLst>
            <pc:docMk/>
            <pc:sldMk cId="3390179978" sldId="322"/>
            <ac:picMk id="16386" creationId="{00000000-0000-0000-0000-00000000000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39:27.366" v="229"/>
        <pc:sldMkLst>
          <pc:docMk/>
          <pc:sldMk cId="2100437299" sldId="324"/>
        </pc:sldMkLst>
        <pc:picChg chg="add del">
          <ac:chgData name="Anders Wikberg" userId="72058f4e-22c7-459b-b413-d3a11f84bf1d" providerId="ADAL" clId="{5515F83C-5198-E54A-A5FD-A6044ED0C9FA}" dt="2019-03-12T12:29:12.157" v="119" actId="478"/>
          <ac:picMkLst>
            <pc:docMk/>
            <pc:sldMk cId="2100437299" sldId="324"/>
            <ac:picMk id="4" creationId="{E547A94E-A44D-0749-B5D6-5C1B5E124241}"/>
          </ac:picMkLst>
        </pc:picChg>
        <pc:picChg chg="del">
          <ac:chgData name="Anders Wikberg" userId="72058f4e-22c7-459b-b413-d3a11f84bf1d" providerId="ADAL" clId="{5515F83C-5198-E54A-A5FD-A6044ED0C9FA}" dt="2019-03-12T12:22:44.422" v="41" actId="478"/>
          <ac:picMkLst>
            <pc:docMk/>
            <pc:sldMk cId="2100437299" sldId="324"/>
            <ac:picMk id="5" creationId="{80E8D51B-1615-A44C-A850-F98E841FF50C}"/>
          </ac:picMkLst>
        </pc:picChg>
        <pc:picChg chg="add del mod">
          <ac:chgData name="Anders Wikberg" userId="72058f4e-22c7-459b-b413-d3a11f84bf1d" providerId="ADAL" clId="{5515F83C-5198-E54A-A5FD-A6044ED0C9FA}" dt="2019-03-12T12:35:10.941" v="185" actId="478"/>
          <ac:picMkLst>
            <pc:docMk/>
            <pc:sldMk cId="2100437299" sldId="324"/>
            <ac:picMk id="6" creationId="{DB75405D-2B96-B047-8078-84DCAE39AA0C}"/>
          </ac:picMkLst>
        </pc:picChg>
        <pc:picChg chg="add">
          <ac:chgData name="Anders Wikberg" userId="72058f4e-22c7-459b-b413-d3a11f84bf1d" providerId="ADAL" clId="{5515F83C-5198-E54A-A5FD-A6044ED0C9FA}" dt="2019-03-12T12:39:27.366" v="229"/>
          <ac:picMkLst>
            <pc:docMk/>
            <pc:sldMk cId="2100437299" sldId="324"/>
            <ac:picMk id="7" creationId="{86FAA7BE-C185-C545-887E-120B65D2E53E}"/>
          </ac:picMkLst>
        </pc:picChg>
      </pc:sldChg>
      <pc:sldChg chg="addSp delSp modSp del">
        <pc:chgData name="Anders Wikberg" userId="72058f4e-22c7-459b-b413-d3a11f84bf1d" providerId="ADAL" clId="{5515F83C-5198-E54A-A5FD-A6044ED0C9FA}" dt="2019-03-12T12:40:38.680" v="241" actId="2696"/>
        <pc:sldMkLst>
          <pc:docMk/>
          <pc:sldMk cId="2220270237" sldId="325"/>
        </pc:sldMkLst>
        <pc:picChg chg="add del">
          <ac:chgData name="Anders Wikberg" userId="72058f4e-22c7-459b-b413-d3a11f84bf1d" providerId="ADAL" clId="{5515F83C-5198-E54A-A5FD-A6044ED0C9FA}" dt="2019-03-12T12:29:16.141" v="121" actId="478"/>
          <ac:picMkLst>
            <pc:docMk/>
            <pc:sldMk cId="2220270237" sldId="325"/>
            <ac:picMk id="5" creationId="{A1E4BFFA-62ED-2D49-A5C1-B8EFF088EE25}"/>
          </ac:picMkLst>
        </pc:picChg>
        <pc:picChg chg="add del mod">
          <ac:chgData name="Anders Wikberg" userId="72058f4e-22c7-459b-b413-d3a11f84bf1d" providerId="ADAL" clId="{5515F83C-5198-E54A-A5FD-A6044ED0C9FA}" dt="2019-03-12T12:35:12.814" v="186" actId="478"/>
          <ac:picMkLst>
            <pc:docMk/>
            <pc:sldMk cId="2220270237" sldId="325"/>
            <ac:picMk id="6" creationId="{1CE8F70F-F5A8-F547-8FB5-64F7D31BA7C8}"/>
          </ac:picMkLst>
        </pc:picChg>
        <pc:picChg chg="add del">
          <ac:chgData name="Anders Wikberg" userId="72058f4e-22c7-459b-b413-d3a11f84bf1d" providerId="ADAL" clId="{5515F83C-5198-E54A-A5FD-A6044ED0C9FA}" dt="2019-03-12T12:39:31.680" v="231" actId="478"/>
          <ac:picMkLst>
            <pc:docMk/>
            <pc:sldMk cId="2220270237" sldId="325"/>
            <ac:picMk id="7" creationId="{96E5BEB7-BDE7-9043-8422-184BA2AC76EB}"/>
          </ac:picMkLst>
        </pc:picChg>
        <pc:picChg chg="add">
          <ac:chgData name="Anders Wikberg" userId="72058f4e-22c7-459b-b413-d3a11f84bf1d" providerId="ADAL" clId="{5515F83C-5198-E54A-A5FD-A6044ED0C9FA}" dt="2019-03-12T12:39:39.970" v="233"/>
          <ac:picMkLst>
            <pc:docMk/>
            <pc:sldMk cId="2220270237" sldId="325"/>
            <ac:picMk id="8" creationId="{BA4DB3A8-3D6D-FD4B-AC47-4B2BFBB0BB7F}"/>
          </ac:picMkLst>
        </pc:picChg>
        <pc:picChg chg="del">
          <ac:chgData name="Anders Wikberg" userId="72058f4e-22c7-459b-b413-d3a11f84bf1d" providerId="ADAL" clId="{5515F83C-5198-E54A-A5FD-A6044ED0C9FA}" dt="2019-03-12T12:22:39.754" v="39" actId="478"/>
          <ac:picMkLst>
            <pc:docMk/>
            <pc:sldMk cId="2220270237" sldId="325"/>
            <ac:picMk id="17410" creationId="{00000000-0000-0000-0000-000000000000}"/>
          </ac:picMkLst>
        </pc:picChg>
        <pc:picChg chg="del">
          <ac:chgData name="Anders Wikberg" userId="72058f4e-22c7-459b-b413-d3a11f84bf1d" providerId="ADAL" clId="{5515F83C-5198-E54A-A5FD-A6044ED0C9FA}" dt="2019-03-12T12:39:34.402" v="232" actId="478"/>
          <ac:picMkLst>
            <pc:docMk/>
            <pc:sldMk cId="2220270237" sldId="325"/>
            <ac:picMk id="18434" creationId="{00000000-0000-0000-0000-000000000000}"/>
          </ac:picMkLst>
        </pc:picChg>
        <pc:picChg chg="mod">
          <ac:chgData name="Anders Wikberg" userId="72058f4e-22c7-459b-b413-d3a11f84bf1d" providerId="ADAL" clId="{5515F83C-5198-E54A-A5FD-A6044ED0C9FA}" dt="2019-03-12T12:30:10.572" v="136" actId="1076"/>
          <ac:picMkLst>
            <pc:docMk/>
            <pc:sldMk cId="2220270237" sldId="325"/>
            <ac:picMk id="19458" creationId="{00000000-0000-0000-0000-000000000000}"/>
          </ac:picMkLst>
        </pc:picChg>
      </pc:sldChg>
      <pc:sldChg chg="addSp delSp modSp">
        <pc:chgData name="Anders Wikberg" userId="72058f4e-22c7-459b-b413-d3a11f84bf1d" providerId="ADAL" clId="{5515F83C-5198-E54A-A5FD-A6044ED0C9FA}" dt="2019-03-12T12:40:33.985" v="240" actId="1076"/>
        <pc:sldMkLst>
          <pc:docMk/>
          <pc:sldMk cId="686967792" sldId="326"/>
        </pc:sldMkLst>
        <pc:picChg chg="del">
          <ac:chgData name="Anders Wikberg" userId="72058f4e-22c7-459b-b413-d3a11f84bf1d" providerId="ADAL" clId="{5515F83C-5198-E54A-A5FD-A6044ED0C9FA}" dt="2019-03-12T12:22:35.963" v="37" actId="478"/>
          <ac:picMkLst>
            <pc:docMk/>
            <pc:sldMk cId="686967792" sldId="326"/>
            <ac:picMk id="5" creationId="{20F25288-0A10-D341-8002-EAB4D58A69EE}"/>
          </ac:picMkLst>
        </pc:picChg>
        <pc:picChg chg="add del">
          <ac:chgData name="Anders Wikberg" userId="72058f4e-22c7-459b-b413-d3a11f84bf1d" providerId="ADAL" clId="{5515F83C-5198-E54A-A5FD-A6044ED0C9FA}" dt="2019-03-12T12:29:24.274" v="124" actId="478"/>
          <ac:picMkLst>
            <pc:docMk/>
            <pc:sldMk cId="686967792" sldId="326"/>
            <ac:picMk id="6" creationId="{73E28D09-2C70-0B4B-8037-E2B429A672BE}"/>
          </ac:picMkLst>
        </pc:picChg>
        <pc:picChg chg="add del">
          <ac:chgData name="Anders Wikberg" userId="72058f4e-22c7-459b-b413-d3a11f84bf1d" providerId="ADAL" clId="{5515F83C-5198-E54A-A5FD-A6044ED0C9FA}" dt="2019-03-12T12:29:26.434" v="125" actId="478"/>
          <ac:picMkLst>
            <pc:docMk/>
            <pc:sldMk cId="686967792" sldId="326"/>
            <ac:picMk id="7" creationId="{764CD222-7F1E-124D-9729-7260C97C6759}"/>
          </ac:picMkLst>
        </pc:picChg>
        <pc:picChg chg="add del mod">
          <ac:chgData name="Anders Wikberg" userId="72058f4e-22c7-459b-b413-d3a11f84bf1d" providerId="ADAL" clId="{5515F83C-5198-E54A-A5FD-A6044ED0C9FA}" dt="2019-03-12T12:35:14.793" v="187" actId="478"/>
          <ac:picMkLst>
            <pc:docMk/>
            <pc:sldMk cId="686967792" sldId="326"/>
            <ac:picMk id="8" creationId="{2E6BC970-D2D6-D94D-BC1B-4FDA7146CCA5}"/>
          </ac:picMkLst>
        </pc:picChg>
        <pc:picChg chg="add">
          <ac:chgData name="Anders Wikberg" userId="72058f4e-22c7-459b-b413-d3a11f84bf1d" providerId="ADAL" clId="{5515F83C-5198-E54A-A5FD-A6044ED0C9FA}" dt="2019-03-12T12:39:48.055" v="234"/>
          <ac:picMkLst>
            <pc:docMk/>
            <pc:sldMk cId="686967792" sldId="326"/>
            <ac:picMk id="9" creationId="{F8792269-C947-FC49-A20E-6CD700849124}"/>
          </ac:picMkLst>
        </pc:picChg>
        <pc:picChg chg="del">
          <ac:chgData name="Anders Wikberg" userId="72058f4e-22c7-459b-b413-d3a11f84bf1d" providerId="ADAL" clId="{5515F83C-5198-E54A-A5FD-A6044ED0C9FA}" dt="2019-03-12T12:29:30.856" v="126" actId="478"/>
          <ac:picMkLst>
            <pc:docMk/>
            <pc:sldMk cId="686967792" sldId="326"/>
            <ac:picMk id="1026" creationId="{00000000-0000-0000-0000-000000000000}"/>
          </ac:picMkLst>
        </pc:picChg>
        <pc:picChg chg="mod modCrop">
          <ac:chgData name="Anders Wikberg" userId="72058f4e-22c7-459b-b413-d3a11f84bf1d" providerId="ADAL" clId="{5515F83C-5198-E54A-A5FD-A6044ED0C9FA}" dt="2019-03-12T12:40:33.985" v="240" actId="1076"/>
          <ac:picMkLst>
            <pc:docMk/>
            <pc:sldMk cId="686967792" sldId="326"/>
            <ac:picMk id="20482" creationId="{00000000-0000-0000-0000-000000000000}"/>
          </ac:picMkLst>
        </pc:picChg>
      </pc:sldChg>
      <pc:sldChg chg="del">
        <pc:chgData name="Anders Wikberg" userId="72058f4e-22c7-459b-b413-d3a11f84bf1d" providerId="ADAL" clId="{5515F83C-5198-E54A-A5FD-A6044ED0C9FA}" dt="2019-03-12T11:53:41.421" v="3" actId="2696"/>
        <pc:sldMkLst>
          <pc:docMk/>
          <pc:sldMk cId="1936524972" sldId="327"/>
        </pc:sldMkLst>
      </pc:sldChg>
      <pc:sldChg chg="addSp delSp modSp add">
        <pc:chgData name="Anders Wikberg" userId="72058f4e-22c7-459b-b413-d3a11f84bf1d" providerId="ADAL" clId="{5515F83C-5198-E54A-A5FD-A6044ED0C9FA}" dt="2019-03-12T12:39:24.843" v="228"/>
        <pc:sldMkLst>
          <pc:docMk/>
          <pc:sldMk cId="3101622090" sldId="328"/>
        </pc:sldMkLst>
        <pc:picChg chg="add mod modCrop">
          <ac:chgData name="Anders Wikberg" userId="72058f4e-22c7-459b-b413-d3a11f84bf1d" providerId="ADAL" clId="{5515F83C-5198-E54A-A5FD-A6044ED0C9FA}" dt="2019-03-12T11:55:58.543" v="16" actId="732"/>
          <ac:picMkLst>
            <pc:docMk/>
            <pc:sldMk cId="3101622090" sldId="328"/>
            <ac:picMk id="4" creationId="{2D030D5A-A2AC-1D49-8575-24D4A34F6DBD}"/>
          </ac:picMkLst>
        </pc:picChg>
        <pc:picChg chg="del mod">
          <ac:chgData name="Anders Wikberg" userId="72058f4e-22c7-459b-b413-d3a11f84bf1d" providerId="ADAL" clId="{5515F83C-5198-E54A-A5FD-A6044ED0C9FA}" dt="2019-03-12T12:22:51.161" v="43" actId="478"/>
          <ac:picMkLst>
            <pc:docMk/>
            <pc:sldMk cId="3101622090" sldId="328"/>
            <ac:picMk id="5" creationId="{B702A655-D9BE-DF42-957D-BEEA19C2D5AE}"/>
          </ac:picMkLst>
        </pc:picChg>
        <pc:picChg chg="add del">
          <ac:chgData name="Anders Wikberg" userId="72058f4e-22c7-459b-b413-d3a11f84bf1d" providerId="ADAL" clId="{5515F83C-5198-E54A-A5FD-A6044ED0C9FA}" dt="2019-03-12T12:29:07.883" v="117" actId="478"/>
          <ac:picMkLst>
            <pc:docMk/>
            <pc:sldMk cId="3101622090" sldId="328"/>
            <ac:picMk id="6" creationId="{42F3F823-B092-4943-AE39-236BF6C82065}"/>
          </ac:picMkLst>
        </pc:picChg>
        <pc:picChg chg="add del">
          <ac:chgData name="Anders Wikberg" userId="72058f4e-22c7-459b-b413-d3a11f84bf1d" providerId="ADAL" clId="{5515F83C-5198-E54A-A5FD-A6044ED0C9FA}" dt="2019-03-12T12:35:09.011" v="184" actId="478"/>
          <ac:picMkLst>
            <pc:docMk/>
            <pc:sldMk cId="3101622090" sldId="328"/>
            <ac:picMk id="7" creationId="{602696A6-286E-E441-997D-F26F8D844335}"/>
          </ac:picMkLst>
        </pc:picChg>
        <pc:picChg chg="add">
          <ac:chgData name="Anders Wikberg" userId="72058f4e-22c7-459b-b413-d3a11f84bf1d" providerId="ADAL" clId="{5515F83C-5198-E54A-A5FD-A6044ED0C9FA}" dt="2019-03-12T12:39:24.843" v="228"/>
          <ac:picMkLst>
            <pc:docMk/>
            <pc:sldMk cId="3101622090" sldId="328"/>
            <ac:picMk id="8" creationId="{E8FA42A5-F006-224C-99C9-FA98FFF45AF5}"/>
          </ac:picMkLst>
        </pc:picChg>
        <pc:picChg chg="del">
          <ac:chgData name="Anders Wikberg" userId="72058f4e-22c7-459b-b413-d3a11f84bf1d" providerId="ADAL" clId="{5515F83C-5198-E54A-A5FD-A6044ED0C9FA}" dt="2019-03-12T11:53:25.556" v="1" actId="478"/>
          <ac:picMkLst>
            <pc:docMk/>
            <pc:sldMk cId="3101622090" sldId="328"/>
            <ac:picMk id="16386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 6   Anna och Per – ett par som vi ska följa genom boken.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43331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 Skillnad mellan offentlig och civil rätt. Mer i lärarhandledningen s. 1/13.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1646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15  Förenklad bild av vad offentlig rätt innehåller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92527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15  Förenklad bild av vad civilrätt innehåller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0629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sidan 15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26447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17. Mer i lärarhandledningen s. 1/31-32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7305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1/19 (Skolverkets plan för gymnasieämnet Juridik)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8589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1/19 (Skolverkets plan för gymnasieämnet Juridik)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05970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1/24 (översikt över de olika kapitlen)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1721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091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6  Kortfattad beskrivning av detta kapitel.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0422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8  Tre målsättningar med kursen/boken.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56814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bokens omslag</a:t>
            </a:r>
          </a:p>
          <a:p>
            <a:endParaRPr lang="sv-SE" dirty="0"/>
          </a:p>
          <a:p>
            <a:r>
              <a:rPr lang="sv-SE" dirty="0"/>
              <a:t>Förlaget </a:t>
            </a:r>
            <a:r>
              <a:rPr lang="sv-SE" dirty="0" err="1"/>
              <a:t>Sanoma</a:t>
            </a:r>
            <a:r>
              <a:rPr lang="sv-SE" dirty="0"/>
              <a:t> Utbildning AB ingår i den finska mediekoncernen SANOMA.</a:t>
            </a:r>
          </a:p>
          <a:p>
            <a:r>
              <a:rPr lang="sv-SE" dirty="0"/>
              <a:t>Detta</a:t>
            </a:r>
            <a:r>
              <a:rPr lang="sv-SE" baseline="0" dirty="0"/>
              <a:t> företag köpte Bonnier Utbildning AB som gav ut den första upplagan av boken 2011.</a:t>
            </a:r>
          </a:p>
          <a:p>
            <a:r>
              <a:rPr lang="sv-SE" baseline="0" dirty="0"/>
              <a:t>Boken är en vidareutveckling av läroboken </a:t>
            </a:r>
            <a:r>
              <a:rPr lang="sv-SE" b="0" i="1" baseline="0" dirty="0"/>
              <a:t>Rättskunskap – juridik i vardagen </a:t>
            </a:r>
            <a:r>
              <a:rPr lang="sv-SE" baseline="0" dirty="0"/>
              <a:t>som gavs ut första gången år 2002.</a:t>
            </a:r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51162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4-5  Bokens innehåll. Lärarhandledning s. 1/24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98107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360 snabbfacit till repetitionsuppgifterna.</a:t>
            </a:r>
            <a:r>
              <a:rPr lang="sv-SE" baseline="0" dirty="0"/>
              <a:t> Utförligare facit finns i lärarhandledningen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337283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361-365 (sakregister)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0751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778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12 Gudinnan Justitia  Mer i LH s. 1/11 och s. 1/33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9566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07145" y="1"/>
            <a:ext cx="7936855" cy="655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4067944" y="345430"/>
            <a:ext cx="4807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5400" b="1" kern="0" spc="-100" dirty="0">
                <a:solidFill>
                  <a:schemeClr val="bg1"/>
                </a:solidFill>
              </a:rPr>
              <a:t>Vad är juridik?</a:t>
            </a:r>
          </a:p>
        </p:txBody>
      </p:sp>
      <p:pic>
        <p:nvPicPr>
          <p:cNvPr id="5" name="Bildobjekt 4"/>
          <p:cNvPicPr/>
          <p:nvPr/>
        </p:nvPicPr>
        <p:blipFill>
          <a:blip r:embed="rId5" cstate="screen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07146" cy="6581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xmlns="" id="{405895E4-751A-A141-88F0-82E627C0D76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5835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13592"/>
            <a:ext cx="8784976" cy="6011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826B6FA0-87A3-4D4E-A962-24A7ABE430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9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40" y="692696"/>
            <a:ext cx="9006395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8EFE081E-5D0A-A640-8946-97456CA2BA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75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93058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60267A60-FF8A-7642-99C0-6651140C2B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55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276872"/>
            <a:ext cx="8861524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650236D5-BB78-7B45-8640-27C1231F49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07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xmlns="" id="{A0B3A5B4-AAB5-5044-A4C3-A409E65A0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76" y="764704"/>
            <a:ext cx="8604448" cy="4909286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xmlns="" id="{993C95BF-03C7-2C44-893C-E3E388397E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4562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1884" y="332656"/>
            <a:ext cx="6231823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CCAF02F1-3909-AD48-9B56-4DF623613A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179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2D030D5A-A2AC-1D49-8575-24D4A34F6DB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 bwMode="auto">
          <a:xfrm>
            <a:off x="1547664" y="182701"/>
            <a:ext cx="5871575" cy="6198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E8FA42A5-F006-224C-99C9-FA98FFF45A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22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476481" y="-1200466"/>
            <a:ext cx="6264694" cy="904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86FAA7BE-C185-C545-887E-120B65D2E5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372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40971" y="-1163190"/>
            <a:ext cx="6552728" cy="8879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724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  <a:alpha val="5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0058" y="10932"/>
            <a:ext cx="7733811" cy="654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xmlns="" id="{F8792269-C947-FC49-A20E-6CD7008491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67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63408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800" b="1" spc="-1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800" b="1" spc="-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052736"/>
            <a:ext cx="7776864" cy="5073427"/>
          </a:xfrm>
        </p:spPr>
        <p:txBody>
          <a:bodyPr>
            <a:normAutofit/>
          </a:bodyPr>
          <a:lstStyle/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gymnasieämnet Juridik innehåller tre kurser.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denna bok har målsättningen att ta upp sådana rättsregler som har med vardagslivet att göra.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boken är uppdelad i olika block.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juridik handlar om hur lagar och domstolar fungerar i ett rättssamhälle.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det är viktigt att skydda rättssamhället mot våld, hot och korruption.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rättsregler kan indelas i offentlig och civil rätt och bokens uppbyggnad motsvarar denna indelning. </a:t>
            </a:r>
          </a:p>
          <a:p>
            <a:pPr marL="234000" lvl="0" indent="-234000"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studier av juridik leder till olika slag av yrken. </a:t>
            </a:r>
            <a:endParaRPr lang="sv-SE" sz="2000" i="1" dirty="0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xmlns="" id="{4264535E-34ED-7540-9A5B-59AD853ABE2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92899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43D9D5FB-E3BB-7D43-B30A-230042B5A4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81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xmlns="" id="{BD16F330-3762-FD42-B2CD-0153D5DE4F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4664"/>
            <a:ext cx="9144000" cy="5606540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54147F3F-24EC-CC43-8886-4134BBD0C5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0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80" y="181626"/>
            <a:ext cx="4304120" cy="61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620688"/>
            <a:ext cx="4290195" cy="575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xmlns="" id="{A240FA1A-C3D5-8346-81FB-DBBEFF3AF6A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14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xmlns="" id="{8FE12CD1-32F6-654A-AEA3-2418A4DF08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9363" y="260648"/>
            <a:ext cx="4885274" cy="6264696"/>
          </a:xfrm>
          <a:prstGeom prst="rect">
            <a:avLst/>
          </a:prstGeom>
          <a:effectLst>
            <a:outerShdw blurRad="279400" dist="38100" dir="2700000" algn="tl" rotWithShape="0">
              <a:prstClr val="black">
                <a:alpha val="10000"/>
              </a:prstClr>
            </a:outerShdw>
          </a:effec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2A9E680D-677B-614A-97A8-D290193909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17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5709" y="260648"/>
            <a:ext cx="4649366" cy="614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D4CEE661-D3BC-3447-A388-4BDD8B1B98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60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746" y="260648"/>
            <a:ext cx="7450508" cy="6064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0188C136-1902-EC46-8FAE-68D3267584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97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509" y="188640"/>
            <a:ext cx="878298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xmlns="" id="{1E76E61D-3841-4046-B17B-4F65C6AC24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32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2319</TotalTime>
  <Words>342</Words>
  <Application>Microsoft Office PowerPoint</Application>
  <PresentationFormat>Bildspel på skärmen (4:3)</PresentationFormat>
  <Paragraphs>49</Paragraphs>
  <Slides>19</Slides>
  <Notes>18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19</vt:i4>
      </vt:variant>
    </vt:vector>
  </HeadingPairs>
  <TitlesOfParts>
    <vt:vector size="20" baseType="lpstr"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Helén Park</cp:lastModifiedBy>
  <cp:revision>159</cp:revision>
  <dcterms:created xsi:type="dcterms:W3CDTF">2011-07-03T12:40:24Z</dcterms:created>
  <dcterms:modified xsi:type="dcterms:W3CDTF">2019-03-15T13:03:13Z</dcterms:modified>
  <cp:contentStatus/>
</cp:coreProperties>
</file>