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29"/>
  </p:notesMasterIdLst>
  <p:handoutMasterIdLst>
    <p:handoutMasterId r:id="rId30"/>
  </p:handoutMasterIdLst>
  <p:sldIdLst>
    <p:sldId id="289" r:id="rId2"/>
    <p:sldId id="258" r:id="rId3"/>
    <p:sldId id="291" r:id="rId4"/>
    <p:sldId id="286" r:id="rId5"/>
    <p:sldId id="292" r:id="rId6"/>
    <p:sldId id="259" r:id="rId7"/>
    <p:sldId id="267" r:id="rId8"/>
    <p:sldId id="260" r:id="rId9"/>
    <p:sldId id="262" r:id="rId10"/>
    <p:sldId id="261" r:id="rId11"/>
    <p:sldId id="263" r:id="rId12"/>
    <p:sldId id="284" r:id="rId13"/>
    <p:sldId id="288" r:id="rId14"/>
    <p:sldId id="293" r:id="rId15"/>
    <p:sldId id="294" r:id="rId16"/>
    <p:sldId id="274" r:id="rId17"/>
    <p:sldId id="275" r:id="rId18"/>
    <p:sldId id="295" r:id="rId19"/>
    <p:sldId id="283" r:id="rId20"/>
    <p:sldId id="280" r:id="rId21"/>
    <p:sldId id="281" r:id="rId22"/>
    <p:sldId id="270" r:id="rId23"/>
    <p:sldId id="285" r:id="rId24"/>
    <p:sldId id="271" r:id="rId25"/>
    <p:sldId id="272" r:id="rId26"/>
    <p:sldId id="273" r:id="rId27"/>
    <p:sldId id="290" r:id="rId28"/>
  </p:sldIdLst>
  <p:sldSz cx="9144000" cy="6858000" type="screen4x3"/>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67" autoAdjust="0"/>
    <p:restoredTop sz="86418" autoAdjust="0"/>
  </p:normalViewPr>
  <p:slideViewPr>
    <p:cSldViewPr>
      <p:cViewPr varScale="1">
        <p:scale>
          <a:sx n="87" d="100"/>
          <a:sy n="87" d="100"/>
        </p:scale>
        <p:origin x="-1253" y="-91"/>
      </p:cViewPr>
      <p:guideLst>
        <p:guide orient="horz" pos="2160"/>
        <p:guide pos="2880"/>
      </p:guideLst>
    </p:cSldViewPr>
  </p:slideViewPr>
  <p:outlineViewPr>
    <p:cViewPr>
      <p:scale>
        <a:sx n="33" d="100"/>
        <a:sy n="33" d="100"/>
      </p:scale>
      <p:origin x="258" y="55800"/>
    </p:cViewPr>
  </p:outlineViewPr>
  <p:notesTextViewPr>
    <p:cViewPr>
      <p:scale>
        <a:sx n="1" d="1"/>
        <a:sy n="1" d="1"/>
      </p:scale>
      <p:origin x="0" y="0"/>
    </p:cViewPr>
  </p:notesTextViewPr>
  <p:sorterViewPr>
    <p:cViewPr varScale="1">
      <p:scale>
        <a:sx n="100" d="100"/>
        <a:sy n="100" d="100"/>
      </p:scale>
      <p:origin x="0" y="0"/>
    </p:cViewPr>
  </p:sorterViewPr>
  <p:notesViewPr>
    <p:cSldViewPr>
      <p:cViewPr varScale="1">
        <p:scale>
          <a:sx n="84" d="100"/>
          <a:sy n="84" d="100"/>
        </p:scale>
        <p:origin x="-312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ers Wikberg" userId="72058f4e-22c7-459b-b413-d3a11f84bf1d" providerId="ADAL" clId="{FD15CC92-F0AF-EB46-8C3A-959C04A19680}"/>
    <pc:docChg chg="custSel modSld">
      <pc:chgData name="Anders Wikberg" userId="72058f4e-22c7-459b-b413-d3a11f84bf1d" providerId="ADAL" clId="{FD15CC92-F0AF-EB46-8C3A-959C04A19680}" dt="2019-03-13T13:58:29.499" v="85"/>
      <pc:docMkLst>
        <pc:docMk/>
      </pc:docMkLst>
      <pc:sldChg chg="addSp delSp">
        <pc:chgData name="Anders Wikberg" userId="72058f4e-22c7-459b-b413-d3a11f84bf1d" providerId="ADAL" clId="{FD15CC92-F0AF-EB46-8C3A-959C04A19680}" dt="2019-03-13T13:58:29.499" v="85"/>
        <pc:sldMkLst>
          <pc:docMk/>
          <pc:sldMk cId="2910629332" sldId="258"/>
        </pc:sldMkLst>
        <pc:picChg chg="add">
          <ac:chgData name="Anders Wikberg" userId="72058f4e-22c7-459b-b413-d3a11f84bf1d" providerId="ADAL" clId="{FD15CC92-F0AF-EB46-8C3A-959C04A19680}" dt="2019-03-13T13:58:29.499" v="85"/>
          <ac:picMkLst>
            <pc:docMk/>
            <pc:sldMk cId="2910629332" sldId="258"/>
            <ac:picMk id="5" creationId="{E739098D-B944-694E-9853-226B4556EB29}"/>
          </ac:picMkLst>
        </pc:picChg>
        <pc:picChg chg="del">
          <ac:chgData name="Anders Wikberg" userId="72058f4e-22c7-459b-b413-d3a11f84bf1d" providerId="ADAL" clId="{FD15CC92-F0AF-EB46-8C3A-959C04A19680}" dt="2019-03-13T13:54:30.011" v="16" actId="478"/>
          <ac:picMkLst>
            <pc:docMk/>
            <pc:sldMk cId="2910629332" sldId="258"/>
            <ac:picMk id="6" creationId="{06C5085E-8B78-5C48-84A4-5559520DF224}"/>
          </ac:picMkLst>
        </pc:picChg>
      </pc:sldChg>
      <pc:sldChg chg="addSp delSp">
        <pc:chgData name="Anders Wikberg" userId="72058f4e-22c7-459b-b413-d3a11f84bf1d" providerId="ADAL" clId="{FD15CC92-F0AF-EB46-8C3A-959C04A19680}" dt="2019-03-13T13:57:36.025" v="75"/>
        <pc:sldMkLst>
          <pc:docMk/>
          <pc:sldMk cId="262985852" sldId="259"/>
        </pc:sldMkLst>
        <pc:picChg chg="del">
          <ac:chgData name="Anders Wikberg" userId="72058f4e-22c7-459b-b413-d3a11f84bf1d" providerId="ADAL" clId="{FD15CC92-F0AF-EB46-8C3A-959C04A19680}" dt="2019-03-13T13:54:44.670" v="20" actId="478"/>
          <ac:picMkLst>
            <pc:docMk/>
            <pc:sldMk cId="262985852" sldId="259"/>
            <ac:picMk id="4" creationId="{1E10812C-970E-F44F-8993-276940CFE7C2}"/>
          </ac:picMkLst>
        </pc:picChg>
        <pc:picChg chg="add">
          <ac:chgData name="Anders Wikberg" userId="72058f4e-22c7-459b-b413-d3a11f84bf1d" providerId="ADAL" clId="{FD15CC92-F0AF-EB46-8C3A-959C04A19680}" dt="2019-03-13T13:57:36.025" v="75"/>
          <ac:picMkLst>
            <pc:docMk/>
            <pc:sldMk cId="262985852" sldId="259"/>
            <ac:picMk id="5" creationId="{DFE7D8CC-36AA-E748-A892-04DA5689DC7D}"/>
          </ac:picMkLst>
        </pc:picChg>
      </pc:sldChg>
      <pc:sldChg chg="addSp delSp">
        <pc:chgData name="Anders Wikberg" userId="72058f4e-22c7-459b-b413-d3a11f84bf1d" providerId="ADAL" clId="{FD15CC92-F0AF-EB46-8C3A-959C04A19680}" dt="2019-03-13T13:57:19.483" v="69"/>
        <pc:sldMkLst>
          <pc:docMk/>
          <pc:sldMk cId="1470026714" sldId="260"/>
        </pc:sldMkLst>
        <pc:picChg chg="add">
          <ac:chgData name="Anders Wikberg" userId="72058f4e-22c7-459b-b413-d3a11f84bf1d" providerId="ADAL" clId="{FD15CC92-F0AF-EB46-8C3A-959C04A19680}" dt="2019-03-13T13:57:19.483" v="69"/>
          <ac:picMkLst>
            <pc:docMk/>
            <pc:sldMk cId="1470026714" sldId="260"/>
            <ac:picMk id="5" creationId="{85A6AF26-323F-7E4F-9159-B71384951CC7}"/>
          </ac:picMkLst>
        </pc:picChg>
        <pc:picChg chg="del">
          <ac:chgData name="Anders Wikberg" userId="72058f4e-22c7-459b-b413-d3a11f84bf1d" providerId="ADAL" clId="{FD15CC92-F0AF-EB46-8C3A-959C04A19680}" dt="2019-03-13T13:54:48.840" v="22" actId="478"/>
          <ac:picMkLst>
            <pc:docMk/>
            <pc:sldMk cId="1470026714" sldId="260"/>
            <ac:picMk id="7" creationId="{ED277759-2885-A44B-A6BD-976CA3EB798E}"/>
          </ac:picMkLst>
        </pc:picChg>
      </pc:sldChg>
      <pc:sldChg chg="addSp delSp">
        <pc:chgData name="Anders Wikberg" userId="72058f4e-22c7-459b-b413-d3a11f84bf1d" providerId="ADAL" clId="{FD15CC92-F0AF-EB46-8C3A-959C04A19680}" dt="2019-03-13T13:57:18.174" v="68"/>
        <pc:sldMkLst>
          <pc:docMk/>
          <pc:sldMk cId="562680946" sldId="261"/>
        </pc:sldMkLst>
        <pc:picChg chg="del">
          <ac:chgData name="Anders Wikberg" userId="72058f4e-22c7-459b-b413-d3a11f84bf1d" providerId="ADAL" clId="{FD15CC92-F0AF-EB46-8C3A-959C04A19680}" dt="2019-03-13T13:54:53.895" v="24" actId="478"/>
          <ac:picMkLst>
            <pc:docMk/>
            <pc:sldMk cId="562680946" sldId="261"/>
            <ac:picMk id="5" creationId="{90CC4D89-5525-2649-86CC-6B0C3751C4B4}"/>
          </ac:picMkLst>
        </pc:picChg>
        <pc:picChg chg="add">
          <ac:chgData name="Anders Wikberg" userId="72058f4e-22c7-459b-b413-d3a11f84bf1d" providerId="ADAL" clId="{FD15CC92-F0AF-EB46-8C3A-959C04A19680}" dt="2019-03-13T13:57:18.174" v="68"/>
          <ac:picMkLst>
            <pc:docMk/>
            <pc:sldMk cId="562680946" sldId="261"/>
            <ac:picMk id="7" creationId="{19E9399B-0D00-B545-B767-554DC0914CC1}"/>
          </ac:picMkLst>
        </pc:picChg>
      </pc:sldChg>
      <pc:sldChg chg="delSp">
        <pc:chgData name="Anders Wikberg" userId="72058f4e-22c7-459b-b413-d3a11f84bf1d" providerId="ADAL" clId="{FD15CC92-F0AF-EB46-8C3A-959C04A19680}" dt="2019-03-13T13:54:50.756" v="23" actId="478"/>
        <pc:sldMkLst>
          <pc:docMk/>
          <pc:sldMk cId="3465289468" sldId="262"/>
        </pc:sldMkLst>
        <pc:picChg chg="del">
          <ac:chgData name="Anders Wikberg" userId="72058f4e-22c7-459b-b413-d3a11f84bf1d" providerId="ADAL" clId="{FD15CC92-F0AF-EB46-8C3A-959C04A19680}" dt="2019-03-13T13:54:50.756" v="23" actId="478"/>
          <ac:picMkLst>
            <pc:docMk/>
            <pc:sldMk cId="3465289468" sldId="262"/>
            <ac:picMk id="5" creationId="{1CC4A691-FD3A-7447-A9E5-C90A674A385F}"/>
          </ac:picMkLst>
        </pc:picChg>
      </pc:sldChg>
      <pc:sldChg chg="addSp delSp">
        <pc:chgData name="Anders Wikberg" userId="72058f4e-22c7-459b-b413-d3a11f84bf1d" providerId="ADAL" clId="{FD15CC92-F0AF-EB46-8C3A-959C04A19680}" dt="2019-03-13T13:57:14.274" v="67"/>
        <pc:sldMkLst>
          <pc:docMk/>
          <pc:sldMk cId="2089090375" sldId="263"/>
        </pc:sldMkLst>
        <pc:picChg chg="del">
          <ac:chgData name="Anders Wikberg" userId="72058f4e-22c7-459b-b413-d3a11f84bf1d" providerId="ADAL" clId="{FD15CC92-F0AF-EB46-8C3A-959C04A19680}" dt="2019-03-13T13:54:56.890" v="25" actId="478"/>
          <ac:picMkLst>
            <pc:docMk/>
            <pc:sldMk cId="2089090375" sldId="263"/>
            <ac:picMk id="5" creationId="{C17C97EA-0E19-DE45-A060-C4BE2E1F0AED}"/>
          </ac:picMkLst>
        </pc:picChg>
        <pc:picChg chg="add">
          <ac:chgData name="Anders Wikberg" userId="72058f4e-22c7-459b-b413-d3a11f84bf1d" providerId="ADAL" clId="{FD15CC92-F0AF-EB46-8C3A-959C04A19680}" dt="2019-03-13T13:57:14.274" v="67"/>
          <ac:picMkLst>
            <pc:docMk/>
            <pc:sldMk cId="2089090375" sldId="263"/>
            <ac:picMk id="7" creationId="{3F72355D-06CD-7148-9507-793A78AC118E}"/>
          </ac:picMkLst>
        </pc:picChg>
      </pc:sldChg>
      <pc:sldChg chg="addSp delSp modSp">
        <pc:chgData name="Anders Wikberg" userId="72058f4e-22c7-459b-b413-d3a11f84bf1d" providerId="ADAL" clId="{FD15CC92-F0AF-EB46-8C3A-959C04A19680}" dt="2019-03-13T13:57:32.455" v="74" actId="1076"/>
        <pc:sldMkLst>
          <pc:docMk/>
          <pc:sldMk cId="3606039208" sldId="267"/>
        </pc:sldMkLst>
        <pc:picChg chg="mod">
          <ac:chgData name="Anders Wikberg" userId="72058f4e-22c7-459b-b413-d3a11f84bf1d" providerId="ADAL" clId="{FD15CC92-F0AF-EB46-8C3A-959C04A19680}" dt="2019-03-13T13:57:32.455" v="74" actId="1076"/>
          <ac:picMkLst>
            <pc:docMk/>
            <pc:sldMk cId="3606039208" sldId="267"/>
            <ac:picMk id="2" creationId="{00000000-0000-0000-0000-000000000000}"/>
          </ac:picMkLst>
        </pc:picChg>
        <pc:picChg chg="del">
          <ac:chgData name="Anders Wikberg" userId="72058f4e-22c7-459b-b413-d3a11f84bf1d" providerId="ADAL" clId="{FD15CC92-F0AF-EB46-8C3A-959C04A19680}" dt="2019-03-13T13:54:46.668" v="21" actId="478"/>
          <ac:picMkLst>
            <pc:docMk/>
            <pc:sldMk cId="3606039208" sldId="267"/>
            <ac:picMk id="3" creationId="{0A0BB74E-C7F8-2F43-86B0-6ADE021576A6}"/>
          </ac:picMkLst>
        </pc:picChg>
        <pc:picChg chg="add">
          <ac:chgData name="Anders Wikberg" userId="72058f4e-22c7-459b-b413-d3a11f84bf1d" providerId="ADAL" clId="{FD15CC92-F0AF-EB46-8C3A-959C04A19680}" dt="2019-03-13T13:57:21.746" v="70"/>
          <ac:picMkLst>
            <pc:docMk/>
            <pc:sldMk cId="3606039208" sldId="267"/>
            <ac:picMk id="4" creationId="{F5691E2C-9194-204F-A7A2-5B8836FDB131}"/>
          </ac:picMkLst>
        </pc:picChg>
      </pc:sldChg>
      <pc:sldChg chg="addSp delSp modSp">
        <pc:chgData name="Anders Wikberg" userId="72058f4e-22c7-459b-b413-d3a11f84bf1d" providerId="ADAL" clId="{FD15CC92-F0AF-EB46-8C3A-959C04A19680}" dt="2019-03-13T13:56:20.375" v="52" actId="1076"/>
        <pc:sldMkLst>
          <pc:docMk/>
          <pc:sldMk cId="3597195802" sldId="270"/>
        </pc:sldMkLst>
        <pc:picChg chg="mod">
          <ac:chgData name="Anders Wikberg" userId="72058f4e-22c7-459b-b413-d3a11f84bf1d" providerId="ADAL" clId="{FD15CC92-F0AF-EB46-8C3A-959C04A19680}" dt="2019-03-13T13:56:20.375" v="52" actId="1076"/>
          <ac:picMkLst>
            <pc:docMk/>
            <pc:sldMk cId="3597195802" sldId="270"/>
            <ac:picMk id="3" creationId="{00000000-0000-0000-0000-000000000000}"/>
          </ac:picMkLst>
        </pc:picChg>
        <pc:picChg chg="del">
          <ac:chgData name="Anders Wikberg" userId="72058f4e-22c7-459b-b413-d3a11f84bf1d" providerId="ADAL" clId="{FD15CC92-F0AF-EB46-8C3A-959C04A19680}" dt="2019-03-13T13:55:27.442" v="36" actId="478"/>
          <ac:picMkLst>
            <pc:docMk/>
            <pc:sldMk cId="3597195802" sldId="270"/>
            <ac:picMk id="4" creationId="{4A471035-4992-E045-B083-11460D4080C7}"/>
          </ac:picMkLst>
        </pc:picChg>
        <pc:picChg chg="add">
          <ac:chgData name="Anders Wikberg" userId="72058f4e-22c7-459b-b413-d3a11f84bf1d" providerId="ADAL" clId="{FD15CC92-F0AF-EB46-8C3A-959C04A19680}" dt="2019-03-13T13:56:15.507" v="50"/>
          <ac:picMkLst>
            <pc:docMk/>
            <pc:sldMk cId="3597195802" sldId="270"/>
            <ac:picMk id="5" creationId="{587E6B79-F65A-1448-A6B8-F0524C6807EE}"/>
          </ac:picMkLst>
        </pc:picChg>
      </pc:sldChg>
      <pc:sldChg chg="addSp delSp">
        <pc:chgData name="Anders Wikberg" userId="72058f4e-22c7-459b-b413-d3a11f84bf1d" providerId="ADAL" clId="{FD15CC92-F0AF-EB46-8C3A-959C04A19680}" dt="2019-03-13T13:56:00.309" v="45"/>
        <pc:sldMkLst>
          <pc:docMk/>
          <pc:sldMk cId="1595685510" sldId="271"/>
        </pc:sldMkLst>
        <pc:picChg chg="add">
          <ac:chgData name="Anders Wikberg" userId="72058f4e-22c7-459b-b413-d3a11f84bf1d" providerId="ADAL" clId="{FD15CC92-F0AF-EB46-8C3A-959C04A19680}" dt="2019-03-13T13:56:00.309" v="45"/>
          <ac:picMkLst>
            <pc:docMk/>
            <pc:sldMk cId="1595685510" sldId="271"/>
            <ac:picMk id="5" creationId="{D4DB1850-5E09-2E46-A1FB-5DAD7A34748E}"/>
          </ac:picMkLst>
        </pc:picChg>
        <pc:picChg chg="del">
          <ac:chgData name="Anders Wikberg" userId="72058f4e-22c7-459b-b413-d3a11f84bf1d" providerId="ADAL" clId="{FD15CC92-F0AF-EB46-8C3A-959C04A19680}" dt="2019-03-13T13:55:31.862" v="38" actId="478"/>
          <ac:picMkLst>
            <pc:docMk/>
            <pc:sldMk cId="1595685510" sldId="271"/>
            <ac:picMk id="6" creationId="{7CDD9032-E390-834A-A6D6-96B39699E2B1}"/>
          </ac:picMkLst>
        </pc:picChg>
      </pc:sldChg>
      <pc:sldChg chg="addSp delSp">
        <pc:chgData name="Anders Wikberg" userId="72058f4e-22c7-459b-b413-d3a11f84bf1d" providerId="ADAL" clId="{FD15CC92-F0AF-EB46-8C3A-959C04A19680}" dt="2019-03-13T13:55:58.035" v="44"/>
        <pc:sldMkLst>
          <pc:docMk/>
          <pc:sldMk cId="666869813" sldId="272"/>
        </pc:sldMkLst>
        <pc:picChg chg="add">
          <ac:chgData name="Anders Wikberg" userId="72058f4e-22c7-459b-b413-d3a11f84bf1d" providerId="ADAL" clId="{FD15CC92-F0AF-EB46-8C3A-959C04A19680}" dt="2019-03-13T13:55:58.035" v="44"/>
          <ac:picMkLst>
            <pc:docMk/>
            <pc:sldMk cId="666869813" sldId="272"/>
            <ac:picMk id="4" creationId="{F6FCF7C2-1696-EE42-867A-ED35B6F59347}"/>
          </ac:picMkLst>
        </pc:picChg>
        <pc:picChg chg="del">
          <ac:chgData name="Anders Wikberg" userId="72058f4e-22c7-459b-b413-d3a11f84bf1d" providerId="ADAL" clId="{FD15CC92-F0AF-EB46-8C3A-959C04A19680}" dt="2019-03-13T13:55:34.215" v="39" actId="478"/>
          <ac:picMkLst>
            <pc:docMk/>
            <pc:sldMk cId="666869813" sldId="272"/>
            <ac:picMk id="5" creationId="{7E1752D6-844B-0A48-B055-3C8DBB588E58}"/>
          </ac:picMkLst>
        </pc:picChg>
      </pc:sldChg>
      <pc:sldChg chg="addSp delSp">
        <pc:chgData name="Anders Wikberg" userId="72058f4e-22c7-459b-b413-d3a11f84bf1d" providerId="ADAL" clId="{FD15CC92-F0AF-EB46-8C3A-959C04A19680}" dt="2019-03-13T13:55:53.633" v="43"/>
        <pc:sldMkLst>
          <pc:docMk/>
          <pc:sldMk cId="451879512" sldId="273"/>
        </pc:sldMkLst>
        <pc:picChg chg="add">
          <ac:chgData name="Anders Wikberg" userId="72058f4e-22c7-459b-b413-d3a11f84bf1d" providerId="ADAL" clId="{FD15CC92-F0AF-EB46-8C3A-959C04A19680}" dt="2019-03-13T13:55:53.633" v="43"/>
          <ac:picMkLst>
            <pc:docMk/>
            <pc:sldMk cId="451879512" sldId="273"/>
            <ac:picMk id="4" creationId="{2076A7A8-67A7-D04B-991D-175834317043}"/>
          </ac:picMkLst>
        </pc:picChg>
        <pc:picChg chg="del">
          <ac:chgData name="Anders Wikberg" userId="72058f4e-22c7-459b-b413-d3a11f84bf1d" providerId="ADAL" clId="{FD15CC92-F0AF-EB46-8C3A-959C04A19680}" dt="2019-03-13T13:55:36.983" v="40" actId="478"/>
          <ac:picMkLst>
            <pc:docMk/>
            <pc:sldMk cId="451879512" sldId="273"/>
            <ac:picMk id="5" creationId="{D96465C3-A24F-D941-B57B-547FC4C79F6D}"/>
          </ac:picMkLst>
        </pc:picChg>
      </pc:sldChg>
      <pc:sldChg chg="addSp delSp">
        <pc:chgData name="Anders Wikberg" userId="72058f4e-22c7-459b-b413-d3a11f84bf1d" providerId="ADAL" clId="{FD15CC92-F0AF-EB46-8C3A-959C04A19680}" dt="2019-03-13T13:56:49.481" v="60"/>
        <pc:sldMkLst>
          <pc:docMk/>
          <pc:sldMk cId="1211410249" sldId="274"/>
        </pc:sldMkLst>
        <pc:picChg chg="add">
          <ac:chgData name="Anders Wikberg" userId="72058f4e-22c7-459b-b413-d3a11f84bf1d" providerId="ADAL" clId="{FD15CC92-F0AF-EB46-8C3A-959C04A19680}" dt="2019-03-13T13:56:49.481" v="60"/>
          <ac:picMkLst>
            <pc:docMk/>
            <pc:sldMk cId="1211410249" sldId="274"/>
            <ac:picMk id="4" creationId="{0AFD3BD1-54C4-1F4F-956C-28E5F7927B74}"/>
          </ac:picMkLst>
        </pc:picChg>
        <pc:picChg chg="del">
          <ac:chgData name="Anders Wikberg" userId="72058f4e-22c7-459b-b413-d3a11f84bf1d" providerId="ADAL" clId="{FD15CC92-F0AF-EB46-8C3A-959C04A19680}" dt="2019-03-13T13:55:09.621" v="30" actId="478"/>
          <ac:picMkLst>
            <pc:docMk/>
            <pc:sldMk cId="1211410249" sldId="274"/>
            <ac:picMk id="5" creationId="{169AB9D8-A327-4545-BC2C-1AF156D37480}"/>
          </ac:picMkLst>
        </pc:picChg>
      </pc:sldChg>
      <pc:sldChg chg="addSp delSp">
        <pc:chgData name="Anders Wikberg" userId="72058f4e-22c7-459b-b413-d3a11f84bf1d" providerId="ADAL" clId="{FD15CC92-F0AF-EB46-8C3A-959C04A19680}" dt="2019-03-13T13:56:46.940" v="59"/>
        <pc:sldMkLst>
          <pc:docMk/>
          <pc:sldMk cId="3863910636" sldId="275"/>
        </pc:sldMkLst>
        <pc:picChg chg="add">
          <ac:chgData name="Anders Wikberg" userId="72058f4e-22c7-459b-b413-d3a11f84bf1d" providerId="ADAL" clId="{FD15CC92-F0AF-EB46-8C3A-959C04A19680}" dt="2019-03-13T13:56:46.940" v="59"/>
          <ac:picMkLst>
            <pc:docMk/>
            <pc:sldMk cId="3863910636" sldId="275"/>
            <ac:picMk id="4" creationId="{75F1F58F-409F-2A40-916B-D7BA2098ECB2}"/>
          </ac:picMkLst>
        </pc:picChg>
        <pc:picChg chg="del">
          <ac:chgData name="Anders Wikberg" userId="72058f4e-22c7-459b-b413-d3a11f84bf1d" providerId="ADAL" clId="{FD15CC92-F0AF-EB46-8C3A-959C04A19680}" dt="2019-03-13T13:55:12.479" v="31" actId="478"/>
          <ac:picMkLst>
            <pc:docMk/>
            <pc:sldMk cId="3863910636" sldId="275"/>
            <ac:picMk id="5" creationId="{7CDF8BF7-3E4D-7A43-8DF2-7EA71B15C301}"/>
          </ac:picMkLst>
        </pc:picChg>
      </pc:sldChg>
      <pc:sldChg chg="addSp delSp">
        <pc:chgData name="Anders Wikberg" userId="72058f4e-22c7-459b-b413-d3a11f84bf1d" providerId="ADAL" clId="{FD15CC92-F0AF-EB46-8C3A-959C04A19680}" dt="2019-03-13T13:56:27.425" v="54"/>
        <pc:sldMkLst>
          <pc:docMk/>
          <pc:sldMk cId="1823715392" sldId="280"/>
        </pc:sldMkLst>
        <pc:picChg chg="add">
          <ac:chgData name="Anders Wikberg" userId="72058f4e-22c7-459b-b413-d3a11f84bf1d" providerId="ADAL" clId="{FD15CC92-F0AF-EB46-8C3A-959C04A19680}" dt="2019-03-13T13:56:27.425" v="54"/>
          <ac:picMkLst>
            <pc:docMk/>
            <pc:sldMk cId="1823715392" sldId="280"/>
            <ac:picMk id="4" creationId="{24DE6710-00FF-1A41-9989-5A6948263814}"/>
          </ac:picMkLst>
        </pc:picChg>
        <pc:picChg chg="del">
          <ac:chgData name="Anders Wikberg" userId="72058f4e-22c7-459b-b413-d3a11f84bf1d" providerId="ADAL" clId="{FD15CC92-F0AF-EB46-8C3A-959C04A19680}" dt="2019-03-13T13:55:20.199" v="34" actId="478"/>
          <ac:picMkLst>
            <pc:docMk/>
            <pc:sldMk cId="1823715392" sldId="280"/>
            <ac:picMk id="5" creationId="{D2705ABB-B3DE-1440-92FF-7FC90B118D06}"/>
          </ac:picMkLst>
        </pc:picChg>
      </pc:sldChg>
      <pc:sldChg chg="addSp delSp">
        <pc:chgData name="Anders Wikberg" userId="72058f4e-22c7-459b-b413-d3a11f84bf1d" providerId="ADAL" clId="{FD15CC92-F0AF-EB46-8C3A-959C04A19680}" dt="2019-03-13T13:56:24.169" v="53"/>
        <pc:sldMkLst>
          <pc:docMk/>
          <pc:sldMk cId="3584372177" sldId="281"/>
        </pc:sldMkLst>
        <pc:picChg chg="add">
          <ac:chgData name="Anders Wikberg" userId="72058f4e-22c7-459b-b413-d3a11f84bf1d" providerId="ADAL" clId="{FD15CC92-F0AF-EB46-8C3A-959C04A19680}" dt="2019-03-13T13:56:24.169" v="53"/>
          <ac:picMkLst>
            <pc:docMk/>
            <pc:sldMk cId="3584372177" sldId="281"/>
            <ac:picMk id="4" creationId="{7D052209-2C10-444B-B697-3BE5F43F7FF0}"/>
          </ac:picMkLst>
        </pc:picChg>
        <pc:picChg chg="del">
          <ac:chgData name="Anders Wikberg" userId="72058f4e-22c7-459b-b413-d3a11f84bf1d" providerId="ADAL" clId="{FD15CC92-F0AF-EB46-8C3A-959C04A19680}" dt="2019-03-13T13:55:23.267" v="35" actId="478"/>
          <ac:picMkLst>
            <pc:docMk/>
            <pc:sldMk cId="3584372177" sldId="281"/>
            <ac:picMk id="5" creationId="{447557C6-FE1F-A842-9C7C-59F9DFC1E03A}"/>
          </ac:picMkLst>
        </pc:picChg>
      </pc:sldChg>
      <pc:sldChg chg="addSp delSp">
        <pc:chgData name="Anders Wikberg" userId="72058f4e-22c7-459b-b413-d3a11f84bf1d" providerId="ADAL" clId="{FD15CC92-F0AF-EB46-8C3A-959C04A19680}" dt="2019-03-13T13:56:30.311" v="55"/>
        <pc:sldMkLst>
          <pc:docMk/>
          <pc:sldMk cId="2295297441" sldId="283"/>
        </pc:sldMkLst>
        <pc:picChg chg="add">
          <ac:chgData name="Anders Wikberg" userId="72058f4e-22c7-459b-b413-d3a11f84bf1d" providerId="ADAL" clId="{FD15CC92-F0AF-EB46-8C3A-959C04A19680}" dt="2019-03-13T13:56:30.311" v="55"/>
          <ac:picMkLst>
            <pc:docMk/>
            <pc:sldMk cId="2295297441" sldId="283"/>
            <ac:picMk id="4" creationId="{A48F4B35-E58E-F149-8AA7-83D56180945D}"/>
          </ac:picMkLst>
        </pc:picChg>
        <pc:picChg chg="del">
          <ac:chgData name="Anders Wikberg" userId="72058f4e-22c7-459b-b413-d3a11f84bf1d" providerId="ADAL" clId="{FD15CC92-F0AF-EB46-8C3A-959C04A19680}" dt="2019-03-13T13:55:18.369" v="33" actId="478"/>
          <ac:picMkLst>
            <pc:docMk/>
            <pc:sldMk cId="2295297441" sldId="283"/>
            <ac:picMk id="5" creationId="{B4B4B24F-EF18-7749-BD9C-77F0B12009D7}"/>
          </ac:picMkLst>
        </pc:picChg>
      </pc:sldChg>
      <pc:sldChg chg="addSp delSp">
        <pc:chgData name="Anders Wikberg" userId="72058f4e-22c7-459b-b413-d3a11f84bf1d" providerId="ADAL" clId="{FD15CC92-F0AF-EB46-8C3A-959C04A19680}" dt="2019-03-13T13:57:09.481" v="66"/>
        <pc:sldMkLst>
          <pc:docMk/>
          <pc:sldMk cId="2587627674" sldId="284"/>
        </pc:sldMkLst>
        <pc:picChg chg="add">
          <ac:chgData name="Anders Wikberg" userId="72058f4e-22c7-459b-b413-d3a11f84bf1d" providerId="ADAL" clId="{FD15CC92-F0AF-EB46-8C3A-959C04A19680}" dt="2019-03-13T13:57:09.481" v="66"/>
          <ac:picMkLst>
            <pc:docMk/>
            <pc:sldMk cId="2587627674" sldId="284"/>
            <ac:picMk id="4" creationId="{63F5B2CB-FE76-E946-9FB2-798F615FF925}"/>
          </ac:picMkLst>
        </pc:picChg>
        <pc:picChg chg="del">
          <ac:chgData name="Anders Wikberg" userId="72058f4e-22c7-459b-b413-d3a11f84bf1d" providerId="ADAL" clId="{FD15CC92-F0AF-EB46-8C3A-959C04A19680}" dt="2019-03-13T13:55:00.679" v="26" actId="478"/>
          <ac:picMkLst>
            <pc:docMk/>
            <pc:sldMk cId="2587627674" sldId="284"/>
            <ac:picMk id="5" creationId="{CC77496F-1545-5848-95B5-BB38323B84FE}"/>
          </ac:picMkLst>
        </pc:picChg>
      </pc:sldChg>
      <pc:sldChg chg="addSp delSp modSp">
        <pc:chgData name="Anders Wikberg" userId="72058f4e-22c7-459b-b413-d3a11f84bf1d" providerId="ADAL" clId="{FD15CC92-F0AF-EB46-8C3A-959C04A19680}" dt="2019-03-13T13:56:09.867" v="49" actId="1076"/>
        <pc:sldMkLst>
          <pc:docMk/>
          <pc:sldMk cId="183143729" sldId="285"/>
        </pc:sldMkLst>
        <pc:picChg chg="add">
          <ac:chgData name="Anders Wikberg" userId="72058f4e-22c7-459b-b413-d3a11f84bf1d" providerId="ADAL" clId="{FD15CC92-F0AF-EB46-8C3A-959C04A19680}" dt="2019-03-13T13:56:02.711" v="46"/>
          <ac:picMkLst>
            <pc:docMk/>
            <pc:sldMk cId="183143729" sldId="285"/>
            <ac:picMk id="4" creationId="{B41AE0E2-2BDF-944B-B5B2-EF85B508B3B7}"/>
          </ac:picMkLst>
        </pc:picChg>
        <pc:picChg chg="del">
          <ac:chgData name="Anders Wikberg" userId="72058f4e-22c7-459b-b413-d3a11f84bf1d" providerId="ADAL" clId="{FD15CC92-F0AF-EB46-8C3A-959C04A19680}" dt="2019-03-13T13:55:29.890" v="37" actId="478"/>
          <ac:picMkLst>
            <pc:docMk/>
            <pc:sldMk cId="183143729" sldId="285"/>
            <ac:picMk id="5" creationId="{47DDCCDE-1C9D-CD4C-A944-7758BA9CE5F7}"/>
          </ac:picMkLst>
        </pc:picChg>
        <pc:picChg chg="mod">
          <ac:chgData name="Anders Wikberg" userId="72058f4e-22c7-459b-b413-d3a11f84bf1d" providerId="ADAL" clId="{FD15CC92-F0AF-EB46-8C3A-959C04A19680}" dt="2019-03-13T13:56:09.867" v="49" actId="1076"/>
          <ac:picMkLst>
            <pc:docMk/>
            <pc:sldMk cId="183143729" sldId="285"/>
            <ac:picMk id="6146" creationId="{00000000-0000-0000-0000-000000000000}"/>
          </ac:picMkLst>
        </pc:picChg>
      </pc:sldChg>
      <pc:sldChg chg="addSp delSp">
        <pc:chgData name="Anders Wikberg" userId="72058f4e-22c7-459b-b413-d3a11f84bf1d" providerId="ADAL" clId="{FD15CC92-F0AF-EB46-8C3A-959C04A19680}" dt="2019-03-13T13:58:08.946" v="81"/>
        <pc:sldMkLst>
          <pc:docMk/>
          <pc:sldMk cId="2550396569" sldId="286"/>
        </pc:sldMkLst>
        <pc:picChg chg="add">
          <ac:chgData name="Anders Wikberg" userId="72058f4e-22c7-459b-b413-d3a11f84bf1d" providerId="ADAL" clId="{FD15CC92-F0AF-EB46-8C3A-959C04A19680}" dt="2019-03-13T13:58:08.946" v="81"/>
          <ac:picMkLst>
            <pc:docMk/>
            <pc:sldMk cId="2550396569" sldId="286"/>
            <ac:picMk id="4" creationId="{75DF1F90-FC0E-BE4B-8563-8996360BA232}"/>
          </ac:picMkLst>
        </pc:picChg>
        <pc:picChg chg="del">
          <ac:chgData name="Anders Wikberg" userId="72058f4e-22c7-459b-b413-d3a11f84bf1d" providerId="ADAL" clId="{FD15CC92-F0AF-EB46-8C3A-959C04A19680}" dt="2019-03-13T13:54:38.505" v="18" actId="478"/>
          <ac:picMkLst>
            <pc:docMk/>
            <pc:sldMk cId="2550396569" sldId="286"/>
            <ac:picMk id="5" creationId="{24DFD4D1-917D-A94D-9669-23EEC03775FF}"/>
          </ac:picMkLst>
        </pc:picChg>
      </pc:sldChg>
      <pc:sldChg chg="addSp delSp modSp">
        <pc:chgData name="Anders Wikberg" userId="72058f4e-22c7-459b-b413-d3a11f84bf1d" providerId="ADAL" clId="{FD15CC92-F0AF-EB46-8C3A-959C04A19680}" dt="2019-03-13T13:57:05.341" v="65" actId="1076"/>
        <pc:sldMkLst>
          <pc:docMk/>
          <pc:sldMk cId="2026179906" sldId="288"/>
        </pc:sldMkLst>
        <pc:picChg chg="add">
          <ac:chgData name="Anders Wikberg" userId="72058f4e-22c7-459b-b413-d3a11f84bf1d" providerId="ADAL" clId="{FD15CC92-F0AF-EB46-8C3A-959C04A19680}" dt="2019-03-13T13:57:00.257" v="63"/>
          <ac:picMkLst>
            <pc:docMk/>
            <pc:sldMk cId="2026179906" sldId="288"/>
            <ac:picMk id="4" creationId="{EA4BD7E6-46FF-D142-971F-11A60BDDF806}"/>
          </ac:picMkLst>
        </pc:picChg>
        <pc:picChg chg="del">
          <ac:chgData name="Anders Wikberg" userId="72058f4e-22c7-459b-b413-d3a11f84bf1d" providerId="ADAL" clId="{FD15CC92-F0AF-EB46-8C3A-959C04A19680}" dt="2019-03-13T13:55:02.743" v="27" actId="478"/>
          <ac:picMkLst>
            <pc:docMk/>
            <pc:sldMk cId="2026179906" sldId="288"/>
            <ac:picMk id="5" creationId="{1DFDE49B-4E39-6B43-A535-69B641EE3243}"/>
          </ac:picMkLst>
        </pc:picChg>
        <pc:picChg chg="mod">
          <ac:chgData name="Anders Wikberg" userId="72058f4e-22c7-459b-b413-d3a11f84bf1d" providerId="ADAL" clId="{FD15CC92-F0AF-EB46-8C3A-959C04A19680}" dt="2019-03-13T13:57:05.341" v="65" actId="1076"/>
          <ac:picMkLst>
            <pc:docMk/>
            <pc:sldMk cId="2026179906" sldId="288"/>
            <ac:picMk id="2050" creationId="{00000000-0000-0000-0000-000000000000}"/>
          </ac:picMkLst>
        </pc:picChg>
      </pc:sldChg>
      <pc:sldChg chg="addSp delSp modSp">
        <pc:chgData name="Anders Wikberg" userId="72058f4e-22c7-459b-b413-d3a11f84bf1d" providerId="ADAL" clId="{FD15CC92-F0AF-EB46-8C3A-959C04A19680}" dt="2019-03-13T13:54:11.887" v="15" actId="1076"/>
        <pc:sldMkLst>
          <pc:docMk/>
          <pc:sldMk cId="3407939843" sldId="289"/>
        </pc:sldMkLst>
        <pc:spChg chg="mod">
          <ac:chgData name="Anders Wikberg" userId="72058f4e-22c7-459b-b413-d3a11f84bf1d" providerId="ADAL" clId="{FD15CC92-F0AF-EB46-8C3A-959C04A19680}" dt="2019-03-13T13:53:50.250" v="13" actId="948"/>
          <ac:spMkLst>
            <pc:docMk/>
            <pc:sldMk cId="3407939843" sldId="289"/>
            <ac:spMk id="3" creationId="{00000000-0000-0000-0000-000000000000}"/>
          </ac:spMkLst>
        </pc:spChg>
        <pc:picChg chg="mod">
          <ac:chgData name="Anders Wikberg" userId="72058f4e-22c7-459b-b413-d3a11f84bf1d" providerId="ADAL" clId="{FD15CC92-F0AF-EB46-8C3A-959C04A19680}" dt="2019-03-13T13:54:11.887" v="15" actId="1076"/>
          <ac:picMkLst>
            <pc:docMk/>
            <pc:sldMk cId="3407939843" sldId="289"/>
            <ac:picMk id="4" creationId="{00000000-0000-0000-0000-000000000000}"/>
          </ac:picMkLst>
        </pc:picChg>
        <pc:picChg chg="del">
          <ac:chgData name="Anders Wikberg" userId="72058f4e-22c7-459b-b413-d3a11f84bf1d" providerId="ADAL" clId="{FD15CC92-F0AF-EB46-8C3A-959C04A19680}" dt="2019-03-13T13:52:59.593" v="0" actId="478"/>
          <ac:picMkLst>
            <pc:docMk/>
            <pc:sldMk cId="3407939843" sldId="289"/>
            <ac:picMk id="6" creationId="{1FAC5E4F-38C8-0E43-87F3-45F320D275B7}"/>
          </ac:picMkLst>
        </pc:picChg>
        <pc:picChg chg="add">
          <ac:chgData name="Anders Wikberg" userId="72058f4e-22c7-459b-b413-d3a11f84bf1d" providerId="ADAL" clId="{FD15CC92-F0AF-EB46-8C3A-959C04A19680}" dt="2019-03-13T13:53:00.466" v="1"/>
          <ac:picMkLst>
            <pc:docMk/>
            <pc:sldMk cId="3407939843" sldId="289"/>
            <ac:picMk id="7" creationId="{7A7AAF80-EC5E-E64D-9DB9-A6254C356CC5}"/>
          </ac:picMkLst>
        </pc:picChg>
        <pc:picChg chg="mod modCrop">
          <ac:chgData name="Anders Wikberg" userId="72058f4e-22c7-459b-b413-d3a11f84bf1d" providerId="ADAL" clId="{FD15CC92-F0AF-EB46-8C3A-959C04A19680}" dt="2019-03-13T13:53:30.509" v="7" actId="732"/>
          <ac:picMkLst>
            <pc:docMk/>
            <pc:sldMk cId="3407939843" sldId="289"/>
            <ac:picMk id="1026" creationId="{00000000-0000-0000-0000-000000000000}"/>
          </ac:picMkLst>
        </pc:picChg>
      </pc:sldChg>
      <pc:sldChg chg="addSp delSp">
        <pc:chgData name="Anders Wikberg" userId="72058f4e-22c7-459b-b413-d3a11f84bf1d" providerId="ADAL" clId="{FD15CC92-F0AF-EB46-8C3A-959C04A19680}" dt="2019-03-13T13:55:46.947" v="42"/>
        <pc:sldMkLst>
          <pc:docMk/>
          <pc:sldMk cId="603492824" sldId="290"/>
        </pc:sldMkLst>
        <pc:picChg chg="add">
          <ac:chgData name="Anders Wikberg" userId="72058f4e-22c7-459b-b413-d3a11f84bf1d" providerId="ADAL" clId="{FD15CC92-F0AF-EB46-8C3A-959C04A19680}" dt="2019-03-13T13:55:46.947" v="42"/>
          <ac:picMkLst>
            <pc:docMk/>
            <pc:sldMk cId="603492824" sldId="290"/>
            <ac:picMk id="4" creationId="{E3148AB4-DB6C-294E-990D-7D10BFC4749F}"/>
          </ac:picMkLst>
        </pc:picChg>
        <pc:picChg chg="del">
          <ac:chgData name="Anders Wikberg" userId="72058f4e-22c7-459b-b413-d3a11f84bf1d" providerId="ADAL" clId="{FD15CC92-F0AF-EB46-8C3A-959C04A19680}" dt="2019-03-13T13:55:39.999" v="41" actId="478"/>
          <ac:picMkLst>
            <pc:docMk/>
            <pc:sldMk cId="603492824" sldId="290"/>
            <ac:picMk id="5" creationId="{19D12783-E11C-9B48-9A45-A4CAB55253ED}"/>
          </ac:picMkLst>
        </pc:picChg>
      </pc:sldChg>
      <pc:sldChg chg="addSp delSp modSp">
        <pc:chgData name="Anders Wikberg" userId="72058f4e-22c7-459b-b413-d3a11f84bf1d" providerId="ADAL" clId="{FD15CC92-F0AF-EB46-8C3A-959C04A19680}" dt="2019-03-13T13:58:21.989" v="84" actId="1076"/>
        <pc:sldMkLst>
          <pc:docMk/>
          <pc:sldMk cId="1983564357" sldId="291"/>
        </pc:sldMkLst>
        <pc:picChg chg="add">
          <ac:chgData name="Anders Wikberg" userId="72058f4e-22c7-459b-b413-d3a11f84bf1d" providerId="ADAL" clId="{FD15CC92-F0AF-EB46-8C3A-959C04A19680}" dt="2019-03-13T13:58:13.601" v="82"/>
          <ac:picMkLst>
            <pc:docMk/>
            <pc:sldMk cId="1983564357" sldId="291"/>
            <ac:picMk id="4" creationId="{60FB2525-4636-2B42-91F5-7AB63338EE0F}"/>
          </ac:picMkLst>
        </pc:picChg>
        <pc:picChg chg="del">
          <ac:chgData name="Anders Wikberg" userId="72058f4e-22c7-459b-b413-d3a11f84bf1d" providerId="ADAL" clId="{FD15CC92-F0AF-EB46-8C3A-959C04A19680}" dt="2019-03-13T13:54:36.702" v="17" actId="478"/>
          <ac:picMkLst>
            <pc:docMk/>
            <pc:sldMk cId="1983564357" sldId="291"/>
            <ac:picMk id="5" creationId="{BE4F668C-79BA-FD4D-82C5-A4B2519E53EE}"/>
          </ac:picMkLst>
        </pc:picChg>
        <pc:picChg chg="mod">
          <ac:chgData name="Anders Wikberg" userId="72058f4e-22c7-459b-b413-d3a11f84bf1d" providerId="ADAL" clId="{FD15CC92-F0AF-EB46-8C3A-959C04A19680}" dt="2019-03-13T13:58:21.989" v="84" actId="1076"/>
          <ac:picMkLst>
            <pc:docMk/>
            <pc:sldMk cId="1983564357" sldId="291"/>
            <ac:picMk id="3074" creationId="{00000000-0000-0000-0000-000000000000}"/>
          </ac:picMkLst>
        </pc:picChg>
      </pc:sldChg>
      <pc:sldChg chg="addSp delSp modSp">
        <pc:chgData name="Anders Wikberg" userId="72058f4e-22c7-459b-b413-d3a11f84bf1d" providerId="ADAL" clId="{FD15CC92-F0AF-EB46-8C3A-959C04A19680}" dt="2019-03-13T13:58:01.244" v="80" actId="732"/>
        <pc:sldMkLst>
          <pc:docMk/>
          <pc:sldMk cId="1845251091" sldId="292"/>
        </pc:sldMkLst>
        <pc:picChg chg="del">
          <ac:chgData name="Anders Wikberg" userId="72058f4e-22c7-459b-b413-d3a11f84bf1d" providerId="ADAL" clId="{FD15CC92-F0AF-EB46-8C3A-959C04A19680}" dt="2019-03-13T13:54:40.556" v="19" actId="478"/>
          <ac:picMkLst>
            <pc:docMk/>
            <pc:sldMk cId="1845251091" sldId="292"/>
            <ac:picMk id="4" creationId="{BABBD977-5E48-A84E-8C28-A3BC53B88424}"/>
          </ac:picMkLst>
        </pc:picChg>
        <pc:picChg chg="add">
          <ac:chgData name="Anders Wikberg" userId="72058f4e-22c7-459b-b413-d3a11f84bf1d" providerId="ADAL" clId="{FD15CC92-F0AF-EB46-8C3A-959C04A19680}" dt="2019-03-13T13:57:41.051" v="76"/>
          <ac:picMkLst>
            <pc:docMk/>
            <pc:sldMk cId="1845251091" sldId="292"/>
            <ac:picMk id="5" creationId="{D8DB1218-D462-FC4B-849A-CB94BB1345D2}"/>
          </ac:picMkLst>
        </pc:picChg>
        <pc:picChg chg="mod modCrop">
          <ac:chgData name="Anders Wikberg" userId="72058f4e-22c7-459b-b413-d3a11f84bf1d" providerId="ADAL" clId="{FD15CC92-F0AF-EB46-8C3A-959C04A19680}" dt="2019-03-13T13:58:01.244" v="80" actId="732"/>
          <ac:picMkLst>
            <pc:docMk/>
            <pc:sldMk cId="1845251091" sldId="292"/>
            <ac:picMk id="4098" creationId="{00000000-0000-0000-0000-000000000000}"/>
          </ac:picMkLst>
        </pc:picChg>
      </pc:sldChg>
      <pc:sldChg chg="addSp delSp">
        <pc:chgData name="Anders Wikberg" userId="72058f4e-22c7-459b-b413-d3a11f84bf1d" providerId="ADAL" clId="{FD15CC92-F0AF-EB46-8C3A-959C04A19680}" dt="2019-03-13T13:56:57.211" v="62"/>
        <pc:sldMkLst>
          <pc:docMk/>
          <pc:sldMk cId="1299789696" sldId="293"/>
        </pc:sldMkLst>
        <pc:picChg chg="add">
          <ac:chgData name="Anders Wikberg" userId="72058f4e-22c7-459b-b413-d3a11f84bf1d" providerId="ADAL" clId="{FD15CC92-F0AF-EB46-8C3A-959C04A19680}" dt="2019-03-13T13:56:57.211" v="62"/>
          <ac:picMkLst>
            <pc:docMk/>
            <pc:sldMk cId="1299789696" sldId="293"/>
            <ac:picMk id="4" creationId="{53880ECE-CEBA-374D-869A-9C4D756361EC}"/>
          </ac:picMkLst>
        </pc:picChg>
        <pc:picChg chg="del">
          <ac:chgData name="Anders Wikberg" userId="72058f4e-22c7-459b-b413-d3a11f84bf1d" providerId="ADAL" clId="{FD15CC92-F0AF-EB46-8C3A-959C04A19680}" dt="2019-03-13T13:55:04.687" v="28" actId="478"/>
          <ac:picMkLst>
            <pc:docMk/>
            <pc:sldMk cId="1299789696" sldId="293"/>
            <ac:picMk id="5" creationId="{5279AB17-06FB-D749-9818-9A0CE5B87B92}"/>
          </ac:picMkLst>
        </pc:picChg>
      </pc:sldChg>
      <pc:sldChg chg="addSp delSp">
        <pc:chgData name="Anders Wikberg" userId="72058f4e-22c7-459b-b413-d3a11f84bf1d" providerId="ADAL" clId="{FD15CC92-F0AF-EB46-8C3A-959C04A19680}" dt="2019-03-13T13:56:52.472" v="61"/>
        <pc:sldMkLst>
          <pc:docMk/>
          <pc:sldMk cId="1542482175" sldId="294"/>
        </pc:sldMkLst>
        <pc:picChg chg="add">
          <ac:chgData name="Anders Wikberg" userId="72058f4e-22c7-459b-b413-d3a11f84bf1d" providerId="ADAL" clId="{FD15CC92-F0AF-EB46-8C3A-959C04A19680}" dt="2019-03-13T13:56:52.472" v="61"/>
          <ac:picMkLst>
            <pc:docMk/>
            <pc:sldMk cId="1542482175" sldId="294"/>
            <ac:picMk id="4" creationId="{242871F5-4036-B14D-976B-B8FD38A5873B}"/>
          </ac:picMkLst>
        </pc:picChg>
        <pc:picChg chg="del">
          <ac:chgData name="Anders Wikberg" userId="72058f4e-22c7-459b-b413-d3a11f84bf1d" providerId="ADAL" clId="{FD15CC92-F0AF-EB46-8C3A-959C04A19680}" dt="2019-03-13T13:55:07.728" v="29" actId="478"/>
          <ac:picMkLst>
            <pc:docMk/>
            <pc:sldMk cId="1542482175" sldId="294"/>
            <ac:picMk id="5" creationId="{A2DCEDE4-7D7C-FE42-8C3E-BD75A5F052ED}"/>
          </ac:picMkLst>
        </pc:picChg>
      </pc:sldChg>
      <pc:sldChg chg="addSp delSp modSp">
        <pc:chgData name="Anders Wikberg" userId="72058f4e-22c7-459b-b413-d3a11f84bf1d" providerId="ADAL" clId="{FD15CC92-F0AF-EB46-8C3A-959C04A19680}" dt="2019-03-13T13:56:42.830" v="58" actId="1076"/>
        <pc:sldMkLst>
          <pc:docMk/>
          <pc:sldMk cId="1661403542" sldId="295"/>
        </pc:sldMkLst>
        <pc:picChg chg="add">
          <ac:chgData name="Anders Wikberg" userId="72058f4e-22c7-459b-b413-d3a11f84bf1d" providerId="ADAL" clId="{FD15CC92-F0AF-EB46-8C3A-959C04A19680}" dt="2019-03-13T13:56:38.613" v="56"/>
          <ac:picMkLst>
            <pc:docMk/>
            <pc:sldMk cId="1661403542" sldId="295"/>
            <ac:picMk id="4" creationId="{B6D612C3-4626-2C4E-8034-7BE671F8D06D}"/>
          </ac:picMkLst>
        </pc:picChg>
        <pc:picChg chg="del">
          <ac:chgData name="Anders Wikberg" userId="72058f4e-22c7-459b-b413-d3a11f84bf1d" providerId="ADAL" clId="{FD15CC92-F0AF-EB46-8C3A-959C04A19680}" dt="2019-03-13T13:55:15.632" v="32" actId="478"/>
          <ac:picMkLst>
            <pc:docMk/>
            <pc:sldMk cId="1661403542" sldId="295"/>
            <ac:picMk id="5" creationId="{A6FC27C2-D1D2-874E-A938-3C2D51ACEEA3}"/>
          </ac:picMkLst>
        </pc:picChg>
        <pc:picChg chg="mod">
          <ac:chgData name="Anders Wikberg" userId="72058f4e-22c7-459b-b413-d3a11f84bf1d" providerId="ADAL" clId="{FD15CC92-F0AF-EB46-8C3A-959C04A19680}" dt="2019-03-13T13:56:42.830" v="58" actId="1076"/>
          <ac:picMkLst>
            <pc:docMk/>
            <pc:sldMk cId="1661403542" sldId="295"/>
            <ac:picMk id="7170"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0400ABC-F288-4E73-9EA2-0BCB9EB9F538}" type="datetimeFigureOut">
              <a:rPr lang="sv-SE" smtClean="0"/>
              <a:t>2019-03-18</a:t>
            </a:fld>
            <a:endParaRPr lang="sv-SE"/>
          </a:p>
        </p:txBody>
      </p:sp>
      <p:sp>
        <p:nvSpPr>
          <p:cNvPr id="4" name="Platshållare för sidfot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sv-SE"/>
          </a:p>
        </p:txBody>
      </p:sp>
      <p:sp>
        <p:nvSpPr>
          <p:cNvPr id="5" name="Platshållare för bildnumm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00D7CE1-0A8E-4B46-91C5-F2F3FAA6C3B2}" type="slidenum">
              <a:rPr lang="sv-SE" smtClean="0"/>
              <a:t>‹#›</a:t>
            </a:fld>
            <a:endParaRPr lang="sv-SE"/>
          </a:p>
        </p:txBody>
      </p:sp>
    </p:spTree>
    <p:extLst>
      <p:ext uri="{BB962C8B-B14F-4D97-AF65-F5344CB8AC3E}">
        <p14:creationId xmlns:p14="http://schemas.microsoft.com/office/powerpoint/2010/main" val="5198206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B49727-55DB-4502-8821-5512B8DA44C7}" type="datetimeFigureOut">
              <a:rPr lang="sv-SE" smtClean="0"/>
              <a:t>2019-03-18</a:t>
            </a:fld>
            <a:endParaRPr lang="sv-SE"/>
          </a:p>
        </p:txBody>
      </p:sp>
      <p:sp>
        <p:nvSpPr>
          <p:cNvPr id="4" name="Platshållare för bildobjekt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sv-SE" dirty="0"/>
              <a:t>Klicka här för att ändra format på bakgrundstexten</a:t>
            </a:r>
          </a:p>
          <a:p>
            <a:pPr lvl="1"/>
            <a:r>
              <a:rPr lang="sv-SE" dirty="0"/>
              <a:t>Nivå </a:t>
            </a:r>
            <a:r>
              <a:rPr lang="sv-SE" dirty="0" err="1"/>
              <a:t>tvåxxxxxxxxx</a:t>
            </a:r>
            <a:endParaRPr lang="sv-SE" dirty="0"/>
          </a:p>
          <a:p>
            <a:pPr lvl="2"/>
            <a:r>
              <a:rPr lang="sv-SE" dirty="0"/>
              <a:t>Nivå </a:t>
            </a:r>
            <a:r>
              <a:rPr lang="sv-SE"/>
              <a:t>trexxxxxxxxxxxx</a:t>
            </a:r>
            <a:endParaRPr lang="sv-SE" dirty="0"/>
          </a:p>
          <a:p>
            <a:pPr lvl="3"/>
            <a:r>
              <a:rPr lang="sv-SE" dirty="0"/>
              <a:t>Nivå fyra</a:t>
            </a:r>
          </a:p>
          <a:p>
            <a:pPr lvl="4"/>
            <a:r>
              <a:rPr lang="sv-SE" dirty="0"/>
              <a:t>Nivå fem</a:t>
            </a:r>
          </a:p>
        </p:txBody>
      </p:sp>
      <p:sp>
        <p:nvSpPr>
          <p:cNvPr id="6" name="Platshållare för sidfo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F634BE-FDF3-43A0-9C98-DAD22BFA120C}" type="slidenum">
              <a:rPr lang="sv-SE" smtClean="0"/>
              <a:t>‹#›</a:t>
            </a:fld>
            <a:endParaRPr lang="sv-SE"/>
          </a:p>
        </p:txBody>
      </p:sp>
    </p:spTree>
    <p:extLst>
      <p:ext uri="{BB962C8B-B14F-4D97-AF65-F5344CB8AC3E}">
        <p14:creationId xmlns:p14="http://schemas.microsoft.com/office/powerpoint/2010/main" val="40312685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294</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a:t>
            </a:fld>
            <a:endParaRPr lang="sv-SE"/>
          </a:p>
        </p:txBody>
      </p:sp>
    </p:spTree>
    <p:extLst>
      <p:ext uri="{BB962C8B-B14F-4D97-AF65-F5344CB8AC3E}">
        <p14:creationId xmlns:p14="http://schemas.microsoft.com/office/powerpoint/2010/main" val="21369091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Belgien, Danmark, Estland, Finland, Frankrike, Grekland, Island, Italien, Lettland, Liechtenstein, Litauen, Luxemburg, Malta, Nederländerna, Norge, Polen, Portugal, Schweiz, Slovakien, Slovenien, Spanien, Sverige, Tjeckien, Tyskland, Ungern och Österrike ingår i Schengenområdet(=26 länder år 2018).</a:t>
            </a:r>
          </a:p>
          <a:p>
            <a:endParaRPr lang="sv-SE" dirty="0"/>
          </a:p>
          <a:p>
            <a:r>
              <a:rPr lang="sv-SE" dirty="0"/>
              <a:t>(källa: </a:t>
            </a:r>
            <a:r>
              <a:rPr lang="sv-SE" dirty="0" err="1"/>
              <a:t>Wikipedia</a:t>
            </a:r>
            <a:r>
              <a:rPr lang="sv-SE" dirty="0"/>
              <a:t> )</a:t>
            </a:r>
          </a:p>
        </p:txBody>
      </p:sp>
      <p:sp>
        <p:nvSpPr>
          <p:cNvPr id="4" name="Platshållare för bildnummer 3"/>
          <p:cNvSpPr>
            <a:spLocks noGrp="1"/>
          </p:cNvSpPr>
          <p:nvPr>
            <p:ph type="sldNum" sz="quarter" idx="10"/>
          </p:nvPr>
        </p:nvSpPr>
        <p:spPr/>
        <p:txBody>
          <a:bodyPr/>
          <a:lstStyle/>
          <a:p>
            <a:fld id="{20F634BE-FDF3-43A0-9C98-DAD22BFA120C}" type="slidenum">
              <a:rPr lang="sv-SE" smtClean="0"/>
              <a:t>10</a:t>
            </a:fld>
            <a:endParaRPr lang="sv-SE"/>
          </a:p>
        </p:txBody>
      </p:sp>
    </p:spTree>
    <p:extLst>
      <p:ext uri="{BB962C8B-B14F-4D97-AF65-F5344CB8AC3E}">
        <p14:creationId xmlns:p14="http://schemas.microsoft.com/office/powerpoint/2010/main" val="2332200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Hösten 2018 fanns följande kandidatländer:</a:t>
            </a:r>
          </a:p>
          <a:p>
            <a:r>
              <a:rPr lang="sv-SE" dirty="0"/>
              <a:t>Albanien, Makedonien, Montenegro, Serbien, Turkiet. Dessutom var följande ”potentiella kandidatländer”: Bosnien, Hercegovina, Kosovo.</a:t>
            </a:r>
          </a:p>
          <a:p>
            <a:endParaRPr lang="sv-SE" dirty="0"/>
          </a:p>
          <a:p>
            <a:r>
              <a:rPr lang="sv-SE" dirty="0"/>
              <a:t>(källa:,</a:t>
            </a:r>
            <a:r>
              <a:rPr lang="sv-SE" dirty="0" err="1"/>
              <a:t>Wikipedia</a:t>
            </a:r>
            <a:r>
              <a:rPr lang="sv-SE" dirty="0"/>
              <a:t> )</a:t>
            </a:r>
          </a:p>
        </p:txBody>
      </p:sp>
      <p:sp>
        <p:nvSpPr>
          <p:cNvPr id="4" name="Platshållare för bildnummer 3"/>
          <p:cNvSpPr>
            <a:spLocks noGrp="1"/>
          </p:cNvSpPr>
          <p:nvPr>
            <p:ph type="sldNum" sz="quarter" idx="10"/>
          </p:nvPr>
        </p:nvSpPr>
        <p:spPr/>
        <p:txBody>
          <a:bodyPr/>
          <a:lstStyle/>
          <a:p>
            <a:fld id="{20F634BE-FDF3-43A0-9C98-DAD22BFA120C}" type="slidenum">
              <a:rPr lang="sv-SE" smtClean="0"/>
              <a:t>11</a:t>
            </a:fld>
            <a:endParaRPr lang="sv-SE"/>
          </a:p>
        </p:txBody>
      </p:sp>
    </p:spTree>
    <p:extLst>
      <p:ext uri="{BB962C8B-B14F-4D97-AF65-F5344CB8AC3E}">
        <p14:creationId xmlns:p14="http://schemas.microsoft.com/office/powerpoint/2010/main" val="21375729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Lärarhandledningen s. 15/15</a:t>
            </a:r>
          </a:p>
        </p:txBody>
      </p:sp>
      <p:sp>
        <p:nvSpPr>
          <p:cNvPr id="4" name="Platshållare för bildnummer 3"/>
          <p:cNvSpPr>
            <a:spLocks noGrp="1"/>
          </p:cNvSpPr>
          <p:nvPr>
            <p:ph type="sldNum" sz="quarter" idx="10"/>
          </p:nvPr>
        </p:nvSpPr>
        <p:spPr/>
        <p:txBody>
          <a:bodyPr/>
          <a:lstStyle/>
          <a:p>
            <a:fld id="{20F634BE-FDF3-43A0-9C98-DAD22BFA120C}" type="slidenum">
              <a:rPr lang="sv-SE" smtClean="0"/>
              <a:t>12</a:t>
            </a:fld>
            <a:endParaRPr lang="sv-SE"/>
          </a:p>
        </p:txBody>
      </p:sp>
    </p:spTree>
    <p:extLst>
      <p:ext uri="{BB962C8B-B14F-4D97-AF65-F5344CB8AC3E}">
        <p14:creationId xmlns:p14="http://schemas.microsoft.com/office/powerpoint/2010/main" val="480127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Komplettering till föregående bild om de olika fördragen</a:t>
            </a:r>
          </a:p>
        </p:txBody>
      </p:sp>
      <p:sp>
        <p:nvSpPr>
          <p:cNvPr id="4" name="Platshållare för bildnummer 3"/>
          <p:cNvSpPr>
            <a:spLocks noGrp="1"/>
          </p:cNvSpPr>
          <p:nvPr>
            <p:ph type="sldNum" sz="quarter" idx="10"/>
          </p:nvPr>
        </p:nvSpPr>
        <p:spPr/>
        <p:txBody>
          <a:bodyPr/>
          <a:lstStyle/>
          <a:p>
            <a:fld id="{20F634BE-FDF3-43A0-9C98-DAD22BFA120C}" type="slidenum">
              <a:rPr lang="sv-SE" smtClean="0"/>
              <a:t>13</a:t>
            </a:fld>
            <a:endParaRPr lang="sv-SE"/>
          </a:p>
        </p:txBody>
      </p:sp>
    </p:spTree>
    <p:extLst>
      <p:ext uri="{BB962C8B-B14F-4D97-AF65-F5344CB8AC3E}">
        <p14:creationId xmlns:p14="http://schemas.microsoft.com/office/powerpoint/2010/main" val="27822998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elevboken s. 305</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14</a:t>
            </a:fld>
            <a:endParaRPr lang="sv-SE"/>
          </a:p>
        </p:txBody>
      </p:sp>
    </p:spTree>
    <p:extLst>
      <p:ext uri="{BB962C8B-B14F-4D97-AF65-F5344CB8AC3E}">
        <p14:creationId xmlns:p14="http://schemas.microsoft.com/office/powerpoint/2010/main" val="4330045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elevboken s. 307</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15</a:t>
            </a:fld>
            <a:endParaRPr lang="sv-SE"/>
          </a:p>
        </p:txBody>
      </p:sp>
    </p:spTree>
    <p:extLst>
      <p:ext uri="{BB962C8B-B14F-4D97-AF65-F5344CB8AC3E}">
        <p14:creationId xmlns:p14="http://schemas.microsoft.com/office/powerpoint/2010/main" val="30406016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Komplettering om förhandsavgörande (s. 309)</a:t>
            </a:r>
          </a:p>
        </p:txBody>
      </p:sp>
      <p:sp>
        <p:nvSpPr>
          <p:cNvPr id="4" name="Platshållare för bildnummer 3"/>
          <p:cNvSpPr>
            <a:spLocks noGrp="1"/>
          </p:cNvSpPr>
          <p:nvPr>
            <p:ph type="sldNum" sz="quarter" idx="10"/>
          </p:nvPr>
        </p:nvSpPr>
        <p:spPr/>
        <p:txBody>
          <a:bodyPr/>
          <a:lstStyle/>
          <a:p>
            <a:fld id="{20F634BE-FDF3-43A0-9C98-DAD22BFA120C}" type="slidenum">
              <a:rPr lang="sv-SE" smtClean="0"/>
              <a:t>16</a:t>
            </a:fld>
            <a:endParaRPr lang="sv-SE"/>
          </a:p>
        </p:txBody>
      </p:sp>
    </p:spTree>
    <p:extLst>
      <p:ext uri="{BB962C8B-B14F-4D97-AF65-F5344CB8AC3E}">
        <p14:creationId xmlns:p14="http://schemas.microsoft.com/office/powerpoint/2010/main" val="32628030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Komplettering till sidan 304 Hur EU:s primärrätt kan ändras.</a:t>
            </a:r>
          </a:p>
        </p:txBody>
      </p:sp>
      <p:sp>
        <p:nvSpPr>
          <p:cNvPr id="4" name="Platshållare för bildnummer 3"/>
          <p:cNvSpPr>
            <a:spLocks noGrp="1"/>
          </p:cNvSpPr>
          <p:nvPr>
            <p:ph type="sldNum" sz="quarter" idx="10"/>
          </p:nvPr>
        </p:nvSpPr>
        <p:spPr/>
        <p:txBody>
          <a:bodyPr/>
          <a:lstStyle/>
          <a:p>
            <a:fld id="{20F634BE-FDF3-43A0-9C98-DAD22BFA120C}" type="slidenum">
              <a:rPr lang="sv-SE" smtClean="0"/>
              <a:t>17</a:t>
            </a:fld>
            <a:endParaRPr lang="sv-SE"/>
          </a:p>
        </p:txBody>
      </p:sp>
    </p:spTree>
    <p:extLst>
      <p:ext uri="{BB962C8B-B14F-4D97-AF65-F5344CB8AC3E}">
        <p14:creationId xmlns:p14="http://schemas.microsoft.com/office/powerpoint/2010/main" val="3266136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Komplettering till s. 306-307 Hur EU:s sekundärrätt kan ändras</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18</a:t>
            </a:fld>
            <a:endParaRPr lang="sv-SE"/>
          </a:p>
        </p:txBody>
      </p:sp>
    </p:spTree>
    <p:extLst>
      <p:ext uri="{BB962C8B-B14F-4D97-AF65-F5344CB8AC3E}">
        <p14:creationId xmlns:p14="http://schemas.microsoft.com/office/powerpoint/2010/main" val="39509625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Komplettering till föregående bild om hur sekundärrätten kan ändras (enklast resp. mest komplicerad process)</a:t>
            </a:r>
          </a:p>
        </p:txBody>
      </p:sp>
      <p:sp>
        <p:nvSpPr>
          <p:cNvPr id="4" name="Platshållare för bildnummer 3"/>
          <p:cNvSpPr>
            <a:spLocks noGrp="1"/>
          </p:cNvSpPr>
          <p:nvPr>
            <p:ph type="sldNum" sz="quarter" idx="10"/>
          </p:nvPr>
        </p:nvSpPr>
        <p:spPr/>
        <p:txBody>
          <a:bodyPr/>
          <a:lstStyle/>
          <a:p>
            <a:fld id="{20F634BE-FDF3-43A0-9C98-DAD22BFA120C}" type="slidenum">
              <a:rPr lang="sv-SE" smtClean="0"/>
              <a:t>19</a:t>
            </a:fld>
            <a:endParaRPr lang="sv-SE"/>
          </a:p>
        </p:txBody>
      </p:sp>
    </p:spTree>
    <p:extLst>
      <p:ext uri="{BB962C8B-B14F-4D97-AF65-F5344CB8AC3E}">
        <p14:creationId xmlns:p14="http://schemas.microsoft.com/office/powerpoint/2010/main" val="3908149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294</a:t>
            </a:r>
          </a:p>
        </p:txBody>
      </p:sp>
      <p:sp>
        <p:nvSpPr>
          <p:cNvPr id="4" name="Platshållare för bildnummer 3"/>
          <p:cNvSpPr>
            <a:spLocks noGrp="1"/>
          </p:cNvSpPr>
          <p:nvPr>
            <p:ph type="sldNum" sz="quarter" idx="10"/>
          </p:nvPr>
        </p:nvSpPr>
        <p:spPr/>
        <p:txBody>
          <a:bodyPr/>
          <a:lstStyle/>
          <a:p>
            <a:fld id="{20F634BE-FDF3-43A0-9C98-DAD22BFA120C}" type="slidenum">
              <a:rPr lang="sv-SE" smtClean="0"/>
              <a:t>2</a:t>
            </a:fld>
            <a:endParaRPr lang="sv-SE"/>
          </a:p>
        </p:txBody>
      </p:sp>
    </p:spTree>
    <p:extLst>
      <p:ext uri="{BB962C8B-B14F-4D97-AF65-F5344CB8AC3E}">
        <p14:creationId xmlns:p14="http://schemas.microsoft.com/office/powerpoint/2010/main" val="39434309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Komplettering till sidan 304</a:t>
            </a:r>
          </a:p>
        </p:txBody>
      </p:sp>
      <p:sp>
        <p:nvSpPr>
          <p:cNvPr id="4" name="Platshållare för bildnummer 3"/>
          <p:cNvSpPr>
            <a:spLocks noGrp="1"/>
          </p:cNvSpPr>
          <p:nvPr>
            <p:ph type="sldNum" sz="quarter" idx="10"/>
          </p:nvPr>
        </p:nvSpPr>
        <p:spPr/>
        <p:txBody>
          <a:bodyPr/>
          <a:lstStyle/>
          <a:p>
            <a:fld id="{20F634BE-FDF3-43A0-9C98-DAD22BFA120C}" type="slidenum">
              <a:rPr lang="sv-SE" smtClean="0"/>
              <a:t>20</a:t>
            </a:fld>
            <a:endParaRPr lang="sv-SE"/>
          </a:p>
        </p:txBody>
      </p:sp>
    </p:spTree>
    <p:extLst>
      <p:ext uri="{BB962C8B-B14F-4D97-AF65-F5344CB8AC3E}">
        <p14:creationId xmlns:p14="http://schemas.microsoft.com/office/powerpoint/2010/main" val="27780747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Komplettering till sidan 305</a:t>
            </a:r>
          </a:p>
        </p:txBody>
      </p:sp>
      <p:sp>
        <p:nvSpPr>
          <p:cNvPr id="4" name="Platshållare för bildnummer 3"/>
          <p:cNvSpPr>
            <a:spLocks noGrp="1"/>
          </p:cNvSpPr>
          <p:nvPr>
            <p:ph type="sldNum" sz="quarter" idx="10"/>
          </p:nvPr>
        </p:nvSpPr>
        <p:spPr/>
        <p:txBody>
          <a:bodyPr/>
          <a:lstStyle/>
          <a:p>
            <a:fld id="{20F634BE-FDF3-43A0-9C98-DAD22BFA120C}" type="slidenum">
              <a:rPr lang="sv-SE" smtClean="0"/>
              <a:t>21</a:t>
            </a:fld>
            <a:endParaRPr lang="sv-SE"/>
          </a:p>
        </p:txBody>
      </p:sp>
    </p:spTree>
    <p:extLst>
      <p:ext uri="{BB962C8B-B14F-4D97-AF65-F5344CB8AC3E}">
        <p14:creationId xmlns:p14="http://schemas.microsoft.com/office/powerpoint/2010/main" val="3356381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Komplettering om Europadomstolen (s. 300 överst</a:t>
            </a:r>
            <a:r>
              <a:rPr lang="sv-SE" baseline="0" dirty="0"/>
              <a:t> samt s. 89 och 259.</a:t>
            </a:r>
          </a:p>
          <a:p>
            <a:endParaRPr lang="sv-SE" baseline="0" dirty="0"/>
          </a:p>
          <a:p>
            <a:r>
              <a:rPr lang="sv-SE" dirty="0"/>
              <a:t>Utdrag ur Europadomstolens publikation :</a:t>
            </a:r>
            <a:r>
              <a:rPr lang="sv-SE" i="1" dirty="0"/>
              <a:t>Country </a:t>
            </a:r>
            <a:r>
              <a:rPr lang="sv-SE" i="1" dirty="0" err="1"/>
              <a:t>Fact</a:t>
            </a:r>
            <a:r>
              <a:rPr lang="sv-SE" i="1" dirty="0"/>
              <a:t> </a:t>
            </a:r>
            <a:r>
              <a:rPr lang="sv-SE" i="1" dirty="0" err="1"/>
              <a:t>Sheets</a:t>
            </a:r>
            <a:r>
              <a:rPr lang="sv-SE" i="1" dirty="0"/>
              <a:t> 1959-2010   </a:t>
            </a:r>
          </a:p>
          <a:p>
            <a:endParaRPr lang="sv-SE" i="1" dirty="0"/>
          </a:p>
          <a:p>
            <a:r>
              <a:rPr lang="sv-SE" i="1" dirty="0"/>
              <a:t>http://www.echr.coe.int/NR/rdonlyres/C2E5DFA6-B53C-42D2-8512-034BD3C889B0/0/FICHEPARPAYS_ENG_MARS2011.pdf</a:t>
            </a:r>
          </a:p>
          <a:p>
            <a:endParaRPr lang="sv-SE" i="1" dirty="0"/>
          </a:p>
          <a:p>
            <a:r>
              <a:rPr lang="sv-SE" dirty="0"/>
              <a:t>(Sex</a:t>
            </a:r>
            <a:r>
              <a:rPr lang="sv-SE" baseline="0" dirty="0"/>
              <a:t> exempel</a:t>
            </a:r>
            <a:r>
              <a:rPr lang="sv-SE" dirty="0"/>
              <a:t> från totalt 95 domstolsavgöranden där Sverige varit part)</a:t>
            </a:r>
          </a:p>
        </p:txBody>
      </p:sp>
      <p:sp>
        <p:nvSpPr>
          <p:cNvPr id="4" name="Platshållare för bildnummer 3"/>
          <p:cNvSpPr>
            <a:spLocks noGrp="1"/>
          </p:cNvSpPr>
          <p:nvPr>
            <p:ph type="sldNum" sz="quarter" idx="10"/>
          </p:nvPr>
        </p:nvSpPr>
        <p:spPr/>
        <p:txBody>
          <a:bodyPr/>
          <a:lstStyle/>
          <a:p>
            <a:fld id="{20F634BE-FDF3-43A0-9C98-DAD22BFA120C}" type="slidenum">
              <a:rPr lang="sv-SE" smtClean="0"/>
              <a:t>22</a:t>
            </a:fld>
            <a:endParaRPr lang="sv-SE"/>
          </a:p>
        </p:txBody>
      </p:sp>
    </p:spTree>
    <p:extLst>
      <p:ext uri="{BB962C8B-B14F-4D97-AF65-F5344CB8AC3E}">
        <p14:creationId xmlns:p14="http://schemas.microsoft.com/office/powerpoint/2010/main" val="445579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”Facit” på uppgift 15:14,</a:t>
            </a:r>
            <a:r>
              <a:rPr lang="sv-SE" baseline="0" dirty="0"/>
              <a:t> elevboken s. 317  Lärarhandledningen s. </a:t>
            </a:r>
            <a:r>
              <a:rPr lang="sv-SE" baseline="0"/>
              <a:t>15/6</a:t>
            </a:r>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23</a:t>
            </a:fld>
            <a:endParaRPr lang="sv-SE"/>
          </a:p>
        </p:txBody>
      </p:sp>
    </p:spTree>
    <p:extLst>
      <p:ext uri="{BB962C8B-B14F-4D97-AF65-F5344CB8AC3E}">
        <p14:creationId xmlns:p14="http://schemas.microsoft.com/office/powerpoint/2010/main" val="2627665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Lärarhandledningen</a:t>
            </a:r>
            <a:r>
              <a:rPr lang="sv-SE" baseline="0" dirty="0"/>
              <a:t> s. 15/17</a:t>
            </a:r>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24</a:t>
            </a:fld>
            <a:endParaRPr lang="sv-SE"/>
          </a:p>
        </p:txBody>
      </p:sp>
    </p:spTree>
    <p:extLst>
      <p:ext uri="{BB962C8B-B14F-4D97-AF65-F5344CB8AC3E}">
        <p14:creationId xmlns:p14="http://schemas.microsoft.com/office/powerpoint/2010/main" val="187804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Lärarhandledningen s. 15/17</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25</a:t>
            </a:fld>
            <a:endParaRPr lang="sv-SE"/>
          </a:p>
        </p:txBody>
      </p:sp>
    </p:spTree>
    <p:extLst>
      <p:ext uri="{BB962C8B-B14F-4D97-AF65-F5344CB8AC3E}">
        <p14:creationId xmlns:p14="http://schemas.microsoft.com/office/powerpoint/2010/main" val="6197397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Lärarhandledningen s. 15/17</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26</a:t>
            </a:fld>
            <a:endParaRPr lang="sv-SE"/>
          </a:p>
        </p:txBody>
      </p:sp>
    </p:spTree>
    <p:extLst>
      <p:ext uri="{BB962C8B-B14F-4D97-AF65-F5344CB8AC3E}">
        <p14:creationId xmlns:p14="http://schemas.microsoft.com/office/powerpoint/2010/main" val="947356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a:t>
            </a:r>
          </a:p>
        </p:txBody>
      </p:sp>
      <p:sp>
        <p:nvSpPr>
          <p:cNvPr id="4" name="Platshållare för bildnummer 3"/>
          <p:cNvSpPr>
            <a:spLocks noGrp="1"/>
          </p:cNvSpPr>
          <p:nvPr>
            <p:ph type="sldNum" sz="quarter" idx="10"/>
          </p:nvPr>
        </p:nvSpPr>
        <p:spPr/>
        <p:txBody>
          <a:bodyPr/>
          <a:lstStyle/>
          <a:p>
            <a:fld id="{20F634BE-FDF3-43A0-9C98-DAD22BFA120C}" type="slidenum">
              <a:rPr lang="sv-SE" smtClean="0"/>
              <a:t>27</a:t>
            </a:fld>
            <a:endParaRPr lang="sv-SE"/>
          </a:p>
        </p:txBody>
      </p:sp>
    </p:spTree>
    <p:extLst>
      <p:ext uri="{BB962C8B-B14F-4D97-AF65-F5344CB8AC3E}">
        <p14:creationId xmlns:p14="http://schemas.microsoft.com/office/powerpoint/2010/main" val="2567089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S. 44   Illustration ur läroboken (kap 3) som visar 1) att Sveriges lagar gäller inom Sverige 2) att nationen Sverige frivilligt ingått avtal med andra länder. Dessutom ingår svenska fysiska och juridiska personer avtal med personer i andra länder (internationell privaträtt)</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3</a:t>
            </a:fld>
            <a:endParaRPr lang="sv-SE"/>
          </a:p>
        </p:txBody>
      </p:sp>
    </p:spTree>
    <p:extLst>
      <p:ext uri="{BB962C8B-B14F-4D97-AF65-F5344CB8AC3E}">
        <p14:creationId xmlns:p14="http://schemas.microsoft.com/office/powerpoint/2010/main" val="4189847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Komplettering till sidan 298. Visar antalet medlemsstater i generalförsamlingen (190) samt medlemmar i säkerhetsrådet (15) samt därav permanenta medlemmar (5)</a:t>
            </a:r>
          </a:p>
        </p:txBody>
      </p:sp>
      <p:sp>
        <p:nvSpPr>
          <p:cNvPr id="4" name="Platshållare för bildnummer 3"/>
          <p:cNvSpPr>
            <a:spLocks noGrp="1"/>
          </p:cNvSpPr>
          <p:nvPr>
            <p:ph type="sldNum" sz="quarter" idx="10"/>
          </p:nvPr>
        </p:nvSpPr>
        <p:spPr/>
        <p:txBody>
          <a:bodyPr/>
          <a:lstStyle/>
          <a:p>
            <a:fld id="{20F634BE-FDF3-43A0-9C98-DAD22BFA120C}" type="slidenum">
              <a:rPr lang="sv-SE" smtClean="0"/>
              <a:t>4</a:t>
            </a:fld>
            <a:endParaRPr lang="sv-SE"/>
          </a:p>
        </p:txBody>
      </p:sp>
    </p:spTree>
    <p:extLst>
      <p:ext uri="{BB962C8B-B14F-4D97-AF65-F5344CB8AC3E}">
        <p14:creationId xmlns:p14="http://schemas.microsoft.com/office/powerpoint/2010/main" val="2417638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Meningen är inte att lära sig FN:s organisation men det kan vara lämpligt att visa på organisationens väldiga omfattning.  </a:t>
            </a:r>
          </a:p>
          <a:p>
            <a:endParaRPr lang="sv-SE" dirty="0"/>
          </a:p>
          <a:p>
            <a:r>
              <a:rPr lang="sv-SE" dirty="0"/>
              <a:t>Källa: http://www.fn.se/fn-info/om-fn/organisation/</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5</a:t>
            </a:fld>
            <a:endParaRPr lang="sv-SE"/>
          </a:p>
        </p:txBody>
      </p:sp>
    </p:spTree>
    <p:extLst>
      <p:ext uri="{BB962C8B-B14F-4D97-AF65-F5344CB8AC3E}">
        <p14:creationId xmlns:p14="http://schemas.microsoft.com/office/powerpoint/2010/main" val="2788489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Denna plansch visar var några av de viktigaste FN-organen är lokaliserade, många har</a:t>
            </a:r>
            <a:r>
              <a:rPr lang="sv-SE" baseline="0" dirty="0"/>
              <a:t> huvudkontoret i Geneve, huvudkontoret är i New York.  </a:t>
            </a:r>
          </a:p>
          <a:p>
            <a:endParaRPr lang="sv-SE" baseline="0" dirty="0"/>
          </a:p>
          <a:p>
            <a:r>
              <a:rPr lang="sv-SE" baseline="0"/>
              <a:t>Källa: http://www.fn.se/fn-info/om-fn/organisation/</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6</a:t>
            </a:fld>
            <a:endParaRPr lang="sv-SE"/>
          </a:p>
        </p:txBody>
      </p:sp>
    </p:spTree>
    <p:extLst>
      <p:ext uri="{BB962C8B-B14F-4D97-AF65-F5344CB8AC3E}">
        <p14:creationId xmlns:p14="http://schemas.microsoft.com/office/powerpoint/2010/main" val="3815312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Denna</a:t>
            </a:r>
            <a:r>
              <a:rPr lang="sv-SE" baseline="0" dirty="0"/>
              <a:t> plansch visar hur komplicerad FN:s organisation är!</a:t>
            </a:r>
          </a:p>
          <a:p>
            <a:endParaRPr lang="sv-SE" baseline="0" dirty="0"/>
          </a:p>
          <a:p>
            <a:r>
              <a:rPr lang="sv-SE" baseline="0" dirty="0"/>
              <a:t>Källa: http://www.un.org/en/aboutun/structure/pdfs/un_system_chart_colour_large.pdf</a:t>
            </a:r>
          </a:p>
          <a:p>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t>7</a:t>
            </a:fld>
            <a:endParaRPr lang="sv-SE"/>
          </a:p>
        </p:txBody>
      </p:sp>
    </p:spTree>
    <p:extLst>
      <p:ext uri="{BB962C8B-B14F-4D97-AF65-F5344CB8AC3E}">
        <p14:creationId xmlns:p14="http://schemas.microsoft.com/office/powerpoint/2010/main" val="10820696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Avsikten är inte att i</a:t>
            </a:r>
            <a:r>
              <a:rPr lang="sv-SE" baseline="0" dirty="0"/>
              <a:t> denna kurs lära ut detaljkunskap om EU men det kan vara bra med några överblickar om skillnader mellan EU-området, Schengen-området och euro-området.</a:t>
            </a:r>
          </a:p>
          <a:p>
            <a:endParaRPr lang="sv-SE" baseline="0" dirty="0"/>
          </a:p>
          <a:p>
            <a:r>
              <a:rPr lang="sv-SE" dirty="0"/>
              <a:t>Följande 28 länder är medlemmar i EU hösten 2018: Belgien, Bulgarien, Cypern, Danmark, Estland, Finland, Frankrike, Grekland, Irland, Italien, Kroatien, Lettland, Litauen, Luxemburg, Malta, Nederländerna, Polen, Portugal, Rumänien, Slovakien, Slovenien, Spanien, Storbritannien, Sverige, Tjeckien, Tyskland, Ungern och Österrike. Storbritannien avser att lämna EU under våren 2019.</a:t>
            </a:r>
          </a:p>
        </p:txBody>
      </p:sp>
      <p:sp>
        <p:nvSpPr>
          <p:cNvPr id="4" name="Platshållare för bildnummer 3"/>
          <p:cNvSpPr>
            <a:spLocks noGrp="1"/>
          </p:cNvSpPr>
          <p:nvPr>
            <p:ph type="sldNum" sz="quarter" idx="10"/>
          </p:nvPr>
        </p:nvSpPr>
        <p:spPr/>
        <p:txBody>
          <a:bodyPr/>
          <a:lstStyle/>
          <a:p>
            <a:fld id="{20F634BE-FDF3-43A0-9C98-DAD22BFA120C}" type="slidenum">
              <a:rPr lang="sv-SE" smtClean="0"/>
              <a:t>8</a:t>
            </a:fld>
            <a:endParaRPr lang="sv-SE"/>
          </a:p>
        </p:txBody>
      </p:sp>
    </p:spTree>
    <p:extLst>
      <p:ext uri="{BB962C8B-B14F-4D97-AF65-F5344CB8AC3E}">
        <p14:creationId xmlns:p14="http://schemas.microsoft.com/office/powerpoint/2010/main" val="20710822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Nitton länder har euro som valuta hösten 2018, dessa är: </a:t>
            </a:r>
          </a:p>
          <a:p>
            <a:r>
              <a:rPr lang="sv-SE" dirty="0"/>
              <a:t>Belgien, Cypern, Estland, Finland, Frankrike, Grekland, Irland, Italien, Lettland, Litauen, Luxemburg, Malta, Nederländerna, Portugal, Slovakien, Slovenien, Spanien, Tyskland, Österrike. Även Kosovo och Montenegro använder euro, dock utan att vara medlemmar i EMU.</a:t>
            </a:r>
          </a:p>
          <a:p>
            <a:r>
              <a:rPr lang="sv-SE" dirty="0"/>
              <a:t>(Källa: </a:t>
            </a:r>
            <a:r>
              <a:rPr lang="sv-SE" dirty="0" err="1"/>
              <a:t>Wikipedia</a:t>
            </a:r>
            <a:r>
              <a:rPr lang="sv-SE" dirty="0"/>
              <a:t>)</a:t>
            </a:r>
          </a:p>
        </p:txBody>
      </p:sp>
      <p:sp>
        <p:nvSpPr>
          <p:cNvPr id="4" name="Platshållare för bildnummer 3"/>
          <p:cNvSpPr>
            <a:spLocks noGrp="1"/>
          </p:cNvSpPr>
          <p:nvPr>
            <p:ph type="sldNum" sz="quarter" idx="10"/>
          </p:nvPr>
        </p:nvSpPr>
        <p:spPr/>
        <p:txBody>
          <a:bodyPr/>
          <a:lstStyle/>
          <a:p>
            <a:fld id="{20F634BE-FDF3-43A0-9C98-DAD22BFA120C}" type="slidenum">
              <a:rPr lang="sv-SE" smtClean="0"/>
              <a:t>9</a:t>
            </a:fld>
            <a:endParaRPr lang="sv-SE"/>
          </a:p>
        </p:txBody>
      </p:sp>
    </p:spTree>
    <p:extLst>
      <p:ext uri="{BB962C8B-B14F-4D97-AF65-F5344CB8AC3E}">
        <p14:creationId xmlns:p14="http://schemas.microsoft.com/office/powerpoint/2010/main" val="2882429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685800" y="2130425"/>
            <a:ext cx="7772400" cy="1470025"/>
          </a:xfrm>
        </p:spPr>
        <p:txBody>
          <a:bodyPr/>
          <a:lstStyle/>
          <a:p>
            <a:r>
              <a:rPr lang="sv-SE"/>
              <a:t>Klicka här för att ändra format</a:t>
            </a:r>
          </a:p>
        </p:txBody>
      </p:sp>
      <p:sp>
        <p:nvSpPr>
          <p:cNvPr id="3" name="Underrubri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a:t>Klicka här för att ändra format på underrubrik i bakgrunden</a:t>
            </a:r>
          </a:p>
        </p:txBody>
      </p:sp>
      <p:sp>
        <p:nvSpPr>
          <p:cNvPr id="4" name="Platshållare för datum 3"/>
          <p:cNvSpPr>
            <a:spLocks noGrp="1"/>
          </p:cNvSpPr>
          <p:nvPr>
            <p:ph type="dt" sz="half" idx="10"/>
          </p:nvPr>
        </p:nvSpPr>
        <p:spPr/>
        <p:txBody>
          <a:bodyPr/>
          <a:lstStyle/>
          <a:p>
            <a:fld id="{90A2C2E6-4272-4D6F-837A-86E75E474AF0}" type="datetimeFigureOut">
              <a:rPr lang="sv-SE" smtClean="0"/>
              <a:t>2019-03-18</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3188067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lodrät text 2"/>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90A2C2E6-4272-4D6F-837A-86E75E474AF0}" type="datetimeFigureOut">
              <a:rPr lang="sv-SE" smtClean="0"/>
              <a:t>2019-03-18</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2277740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p:cNvSpPr>
            <a:spLocks noGrp="1"/>
          </p:cNvSpPr>
          <p:nvPr>
            <p:ph type="title" orient="vert"/>
          </p:nvPr>
        </p:nvSpPr>
        <p:spPr>
          <a:xfrm>
            <a:off x="6629400" y="274638"/>
            <a:ext cx="2057400" cy="5851525"/>
          </a:xfrm>
        </p:spPr>
        <p:txBody>
          <a:bodyPr vert="eaVert"/>
          <a:lstStyle/>
          <a:p>
            <a:r>
              <a:rPr lang="sv-SE"/>
              <a:t>Klicka här för att ändra format</a:t>
            </a:r>
          </a:p>
        </p:txBody>
      </p:sp>
      <p:sp>
        <p:nvSpPr>
          <p:cNvPr id="3" name="Platshållare för lodrät text 2"/>
          <p:cNvSpPr>
            <a:spLocks noGrp="1"/>
          </p:cNvSpPr>
          <p:nvPr>
            <p:ph type="body" orient="vert" idx="1"/>
          </p:nvPr>
        </p:nvSpPr>
        <p:spPr>
          <a:xfrm>
            <a:off x="457200" y="274638"/>
            <a:ext cx="6019800" cy="5851525"/>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90A2C2E6-4272-4D6F-837A-86E75E474AF0}" type="datetimeFigureOut">
              <a:rPr lang="sv-SE" smtClean="0"/>
              <a:t>2019-03-18</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766955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90A2C2E6-4272-4D6F-837A-86E75E474AF0}" type="datetimeFigureOut">
              <a:rPr lang="sv-SE" smtClean="0"/>
              <a:t>2019-03-18</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3821514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p:cNvSpPr>
            <a:spLocks noGrp="1"/>
          </p:cNvSpPr>
          <p:nvPr>
            <p:ph type="title"/>
          </p:nvPr>
        </p:nvSpPr>
        <p:spPr>
          <a:xfrm>
            <a:off x="722313" y="4406900"/>
            <a:ext cx="7772400" cy="1362075"/>
          </a:xfrm>
        </p:spPr>
        <p:txBody>
          <a:bodyPr anchor="t"/>
          <a:lstStyle>
            <a:lvl1pPr algn="l">
              <a:defRPr sz="4000" b="1" cap="all"/>
            </a:lvl1pPr>
          </a:lstStyle>
          <a:p>
            <a:r>
              <a:rPr lang="sv-SE"/>
              <a:t>Klicka här för att ändra format</a:t>
            </a:r>
          </a:p>
        </p:txBody>
      </p:sp>
      <p:sp>
        <p:nvSpPr>
          <p:cNvPr id="3" name="Platshållare för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a:t>Klicka här för att ändra format på bakgrundstexten</a:t>
            </a:r>
          </a:p>
        </p:txBody>
      </p:sp>
      <p:sp>
        <p:nvSpPr>
          <p:cNvPr id="4" name="Platshållare för datum 3"/>
          <p:cNvSpPr>
            <a:spLocks noGrp="1"/>
          </p:cNvSpPr>
          <p:nvPr>
            <p:ph type="dt" sz="half" idx="10"/>
          </p:nvPr>
        </p:nvSpPr>
        <p:spPr/>
        <p:txBody>
          <a:bodyPr/>
          <a:lstStyle/>
          <a:p>
            <a:fld id="{90A2C2E6-4272-4D6F-837A-86E75E474AF0}" type="datetimeFigureOut">
              <a:rPr lang="sv-SE" smtClean="0"/>
              <a:t>2019-03-18</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3758187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p:cNvSpPr>
            <a:spLocks noGrp="1"/>
          </p:cNvSpPr>
          <p:nvPr>
            <p:ph type="dt" sz="half" idx="10"/>
          </p:nvPr>
        </p:nvSpPr>
        <p:spPr/>
        <p:txBody>
          <a:bodyPr/>
          <a:lstStyle/>
          <a:p>
            <a:fld id="{90A2C2E6-4272-4D6F-837A-86E75E474AF0}" type="datetimeFigureOut">
              <a:rPr lang="sv-SE" smtClean="0"/>
              <a:t>2019-03-18</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1435346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lvl1pPr>
              <a:defRPr/>
            </a:lvl1pPr>
          </a:lstStyle>
          <a:p>
            <a:r>
              <a:rPr lang="sv-SE"/>
              <a:t>Klicka här för att ändra format</a:t>
            </a:r>
          </a:p>
        </p:txBody>
      </p:sp>
      <p:sp>
        <p:nvSpPr>
          <p:cNvPr id="3" name="Platshållare för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p:cNvSpPr>
            <a:spLocks noGrp="1"/>
          </p:cNvSpPr>
          <p:nvPr>
            <p:ph type="dt" sz="half" idx="10"/>
          </p:nvPr>
        </p:nvSpPr>
        <p:spPr/>
        <p:txBody>
          <a:bodyPr/>
          <a:lstStyle/>
          <a:p>
            <a:fld id="{90A2C2E6-4272-4D6F-837A-86E75E474AF0}" type="datetimeFigureOut">
              <a:rPr lang="sv-SE" smtClean="0"/>
              <a:t>2019-03-18</a:t>
            </a:fld>
            <a:endParaRPr lang="sv-SE"/>
          </a:p>
        </p:txBody>
      </p:sp>
      <p:sp>
        <p:nvSpPr>
          <p:cNvPr id="8" name="Platshållare för sidfot 7"/>
          <p:cNvSpPr>
            <a:spLocks noGrp="1"/>
          </p:cNvSpPr>
          <p:nvPr>
            <p:ph type="ftr" sz="quarter" idx="11"/>
          </p:nvPr>
        </p:nvSpPr>
        <p:spPr/>
        <p:txBody>
          <a:bodyPr/>
          <a:lstStyle/>
          <a:p>
            <a:endParaRPr lang="sv-SE"/>
          </a:p>
        </p:txBody>
      </p:sp>
      <p:sp>
        <p:nvSpPr>
          <p:cNvPr id="9" name="Platshållare för bildnummer 8"/>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2336999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datum 2"/>
          <p:cNvSpPr>
            <a:spLocks noGrp="1"/>
          </p:cNvSpPr>
          <p:nvPr>
            <p:ph type="dt" sz="half" idx="10"/>
          </p:nvPr>
        </p:nvSpPr>
        <p:spPr/>
        <p:txBody>
          <a:bodyPr/>
          <a:lstStyle/>
          <a:p>
            <a:fld id="{90A2C2E6-4272-4D6F-837A-86E75E474AF0}" type="datetimeFigureOut">
              <a:rPr lang="sv-SE" smtClean="0"/>
              <a:t>2019-03-18</a:t>
            </a:fld>
            <a:endParaRPr lang="sv-SE"/>
          </a:p>
        </p:txBody>
      </p:sp>
      <p:sp>
        <p:nvSpPr>
          <p:cNvPr id="4" name="Platshållare för sidfot 3"/>
          <p:cNvSpPr>
            <a:spLocks noGrp="1"/>
          </p:cNvSpPr>
          <p:nvPr>
            <p:ph type="ftr" sz="quarter" idx="11"/>
          </p:nvPr>
        </p:nvSpPr>
        <p:spPr/>
        <p:txBody>
          <a:bodyPr/>
          <a:lstStyle/>
          <a:p>
            <a:endParaRPr lang="sv-SE"/>
          </a:p>
        </p:txBody>
      </p:sp>
      <p:sp>
        <p:nvSpPr>
          <p:cNvPr id="5" name="Platshållare för bildnummer 4"/>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1025197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90A2C2E6-4272-4D6F-837A-86E75E474AF0}" type="datetimeFigureOut">
              <a:rPr lang="sv-SE" smtClean="0"/>
              <a:t>2019-03-18</a:t>
            </a:fld>
            <a:endParaRPr lang="sv-SE"/>
          </a:p>
        </p:txBody>
      </p:sp>
      <p:sp>
        <p:nvSpPr>
          <p:cNvPr id="3" name="Platshållare för sidfot 2"/>
          <p:cNvSpPr>
            <a:spLocks noGrp="1"/>
          </p:cNvSpPr>
          <p:nvPr>
            <p:ph type="ftr" sz="quarter" idx="11"/>
          </p:nvPr>
        </p:nvSpPr>
        <p:spPr/>
        <p:txBody>
          <a:bodyPr/>
          <a:lstStyle/>
          <a:p>
            <a:endParaRPr lang="sv-SE"/>
          </a:p>
        </p:txBody>
      </p:sp>
      <p:sp>
        <p:nvSpPr>
          <p:cNvPr id="4" name="Platshållare för bildnummer 3"/>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19387780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ehåll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457200" y="273050"/>
            <a:ext cx="3008313" cy="1162050"/>
          </a:xfrm>
        </p:spPr>
        <p:txBody>
          <a:bodyPr anchor="b"/>
          <a:lstStyle>
            <a:lvl1pPr algn="l">
              <a:defRPr sz="2000" b="1"/>
            </a:lvl1pPr>
          </a:lstStyle>
          <a:p>
            <a:r>
              <a:rPr lang="sv-SE"/>
              <a:t>Klicka här för att ändra format</a:t>
            </a:r>
          </a:p>
        </p:txBody>
      </p:sp>
      <p:sp>
        <p:nvSpPr>
          <p:cNvPr id="3" name="Platshållare för innehåll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
        <p:nvSpPr>
          <p:cNvPr id="5" name="Platshållare för datum 4"/>
          <p:cNvSpPr>
            <a:spLocks noGrp="1"/>
          </p:cNvSpPr>
          <p:nvPr>
            <p:ph type="dt" sz="half" idx="10"/>
          </p:nvPr>
        </p:nvSpPr>
        <p:spPr/>
        <p:txBody>
          <a:bodyPr/>
          <a:lstStyle/>
          <a:p>
            <a:fld id="{90A2C2E6-4272-4D6F-837A-86E75E474AF0}" type="datetimeFigureOut">
              <a:rPr lang="sv-SE" smtClean="0"/>
              <a:t>2019-03-18</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2332719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1792288" y="4800600"/>
            <a:ext cx="5486400" cy="566738"/>
          </a:xfrm>
        </p:spPr>
        <p:txBody>
          <a:bodyPr anchor="b"/>
          <a:lstStyle>
            <a:lvl1pPr algn="l">
              <a:defRPr sz="2000" b="1"/>
            </a:lvl1pPr>
          </a:lstStyle>
          <a:p>
            <a:r>
              <a:rPr lang="sv-SE"/>
              <a:t>Klicka här för att ändra format</a:t>
            </a:r>
          </a:p>
        </p:txBody>
      </p:sp>
      <p:sp>
        <p:nvSpPr>
          <p:cNvPr id="3" name="Platshållare för bild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
        <p:nvSpPr>
          <p:cNvPr id="5" name="Platshållare för datum 4"/>
          <p:cNvSpPr>
            <a:spLocks noGrp="1"/>
          </p:cNvSpPr>
          <p:nvPr>
            <p:ph type="dt" sz="half" idx="10"/>
          </p:nvPr>
        </p:nvSpPr>
        <p:spPr/>
        <p:txBody>
          <a:bodyPr/>
          <a:lstStyle/>
          <a:p>
            <a:fld id="{90A2C2E6-4272-4D6F-837A-86E75E474AF0}" type="datetimeFigureOut">
              <a:rPr lang="sv-SE" smtClean="0"/>
              <a:t>2019-03-18</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31829600-619B-439E-BCB7-251C82DB699A}" type="slidenum">
              <a:rPr lang="sv-SE" smtClean="0"/>
              <a:t>‹#›</a:t>
            </a:fld>
            <a:endParaRPr lang="sv-SE"/>
          </a:p>
        </p:txBody>
      </p:sp>
    </p:spTree>
    <p:extLst>
      <p:ext uri="{BB962C8B-B14F-4D97-AF65-F5344CB8AC3E}">
        <p14:creationId xmlns:p14="http://schemas.microsoft.com/office/powerpoint/2010/main" val="3682844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sv-SE"/>
              <a:t>Klicka här för att ändra format</a:t>
            </a:r>
          </a:p>
        </p:txBody>
      </p:sp>
      <p:sp>
        <p:nvSpPr>
          <p:cNvPr id="3" name="Platshållare för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A2C2E6-4272-4D6F-837A-86E75E474AF0}" type="datetimeFigureOut">
              <a:rPr lang="sv-SE" smtClean="0"/>
              <a:t>2019-03-18</a:t>
            </a:fld>
            <a:endParaRPr lang="sv-SE"/>
          </a:p>
        </p:txBody>
      </p:sp>
      <p:sp>
        <p:nvSpPr>
          <p:cNvPr id="5" name="Platshållare för sidfo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829600-619B-439E-BCB7-251C82DB699A}" type="slidenum">
              <a:rPr lang="sv-SE" smtClean="0"/>
              <a:t>‹#›</a:t>
            </a:fld>
            <a:endParaRPr lang="sv-SE"/>
          </a:p>
        </p:txBody>
      </p:sp>
    </p:spTree>
    <p:extLst>
      <p:ext uri="{BB962C8B-B14F-4D97-AF65-F5344CB8AC3E}">
        <p14:creationId xmlns:p14="http://schemas.microsoft.com/office/powerpoint/2010/main" val="331567187"/>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2.tmp"/><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365175" y="0"/>
            <a:ext cx="7922088"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ruta 2"/>
          <p:cNvSpPr txBox="1"/>
          <p:nvPr/>
        </p:nvSpPr>
        <p:spPr>
          <a:xfrm>
            <a:off x="3635896" y="3861048"/>
            <a:ext cx="3888432" cy="1332031"/>
          </a:xfrm>
          <a:prstGeom prst="rect">
            <a:avLst/>
          </a:prstGeom>
          <a:noFill/>
        </p:spPr>
        <p:txBody>
          <a:bodyPr wrap="square" rtlCol="0">
            <a:spAutoFit/>
          </a:bodyPr>
          <a:lstStyle/>
          <a:p>
            <a:pPr>
              <a:lnSpc>
                <a:spcPts val="4600"/>
              </a:lnSpc>
            </a:pPr>
            <a:r>
              <a:rPr lang="sv-SE" sz="4800" b="1" dirty="0">
                <a:solidFill>
                  <a:schemeClr val="accent1">
                    <a:lumMod val="75000"/>
                  </a:schemeClr>
                </a:solidFill>
              </a:rPr>
              <a:t>Internationell rätt</a:t>
            </a:r>
          </a:p>
        </p:txBody>
      </p:sp>
      <p:pic>
        <p:nvPicPr>
          <p:cNvPr id="4" name="Picture 2"/>
          <p:cNvPicPr>
            <a:picLocks noChangeAspect="1" noChangeArrowheads="1"/>
          </p:cNvPicPr>
          <p:nvPr/>
        </p:nvPicPr>
        <p:blipFill>
          <a:blip r:embed="rId4">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0" y="0"/>
            <a:ext cx="1365175" cy="6693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Bildobjekt 6">
            <a:extLst>
              <a:ext uri="{FF2B5EF4-FFF2-40B4-BE49-F238E27FC236}">
                <a16:creationId xmlns:a16="http://schemas.microsoft.com/office/drawing/2014/main" xmlns="" id="{7A7AAF80-EC5E-E64D-9DB9-A6254C356CC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34079398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5">
            <a:extLst>
              <a:ext uri="{FF2B5EF4-FFF2-40B4-BE49-F238E27FC236}">
                <a16:creationId xmlns:a16="http://schemas.microsoft.com/office/drawing/2014/main" xmlns="" id="{3B870898-CD9F-3544-80D1-81B3FA0AEF6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2064" t="1012" r="436" b="4851"/>
          <a:stretch/>
        </p:blipFill>
        <p:spPr>
          <a:xfrm>
            <a:off x="0" y="7764"/>
            <a:ext cx="9144000" cy="6657584"/>
          </a:xfrm>
          <a:prstGeom prst="rect">
            <a:avLst/>
          </a:prstGeom>
        </p:spPr>
      </p:pic>
      <p:sp>
        <p:nvSpPr>
          <p:cNvPr id="4" name="Rektangel 3"/>
          <p:cNvSpPr/>
          <p:nvPr/>
        </p:nvSpPr>
        <p:spPr>
          <a:xfrm>
            <a:off x="179512" y="179929"/>
            <a:ext cx="4104456" cy="584775"/>
          </a:xfrm>
          <a:prstGeom prst="rect">
            <a:avLst/>
          </a:prstGeom>
        </p:spPr>
        <p:txBody>
          <a:bodyPr wrap="square">
            <a:spAutoFit/>
          </a:bodyPr>
          <a:lstStyle/>
          <a:p>
            <a:r>
              <a:rPr lang="sv-SE" dirty="0"/>
              <a:t>Schengen-länder 2018</a:t>
            </a:r>
          </a:p>
          <a:p>
            <a:r>
              <a:rPr lang="sv-SE" sz="1400" dirty="0"/>
              <a:t>Källa: </a:t>
            </a:r>
            <a:r>
              <a:rPr lang="sv-SE" sz="1400" dirty="0" err="1"/>
              <a:t>Wikipedia</a:t>
            </a:r>
            <a:endParaRPr lang="sv-SE" sz="1400" dirty="0"/>
          </a:p>
        </p:txBody>
      </p:sp>
      <p:pic>
        <p:nvPicPr>
          <p:cNvPr id="7" name="Bildobjekt 6">
            <a:extLst>
              <a:ext uri="{FF2B5EF4-FFF2-40B4-BE49-F238E27FC236}">
                <a16:creationId xmlns:a16="http://schemas.microsoft.com/office/drawing/2014/main" xmlns="" id="{19E9399B-0D00-B545-B767-554DC0914C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562680946"/>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objekt 5">
            <a:extLst>
              <a:ext uri="{FF2B5EF4-FFF2-40B4-BE49-F238E27FC236}">
                <a16:creationId xmlns:a16="http://schemas.microsoft.com/office/drawing/2014/main" xmlns="" id="{4806A889-8CF9-E143-B01B-A368D73AC61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1363" t="399" r="454" b="4500"/>
          <a:stretch/>
        </p:blipFill>
        <p:spPr>
          <a:xfrm>
            <a:off x="0" y="4316"/>
            <a:ext cx="9144000" cy="6661032"/>
          </a:xfrm>
          <a:prstGeom prst="rect">
            <a:avLst/>
          </a:prstGeom>
        </p:spPr>
      </p:pic>
      <p:sp>
        <p:nvSpPr>
          <p:cNvPr id="4" name="Rektangel 3"/>
          <p:cNvSpPr/>
          <p:nvPr/>
        </p:nvSpPr>
        <p:spPr>
          <a:xfrm>
            <a:off x="251520" y="188640"/>
            <a:ext cx="5384584" cy="584775"/>
          </a:xfrm>
          <a:prstGeom prst="rect">
            <a:avLst/>
          </a:prstGeom>
        </p:spPr>
        <p:txBody>
          <a:bodyPr wrap="square">
            <a:spAutoFit/>
          </a:bodyPr>
          <a:lstStyle/>
          <a:p>
            <a:r>
              <a:rPr lang="sv-SE" dirty="0"/>
              <a:t>Kandidat-länder 2018</a:t>
            </a:r>
          </a:p>
          <a:p>
            <a:r>
              <a:rPr lang="sv-SE" sz="1400" dirty="0"/>
              <a:t>Källa:  </a:t>
            </a:r>
            <a:r>
              <a:rPr lang="sv-SE" sz="1400" dirty="0" err="1"/>
              <a:t>Wikipedia</a:t>
            </a:r>
            <a:endParaRPr lang="sv-SE" sz="1400" dirty="0"/>
          </a:p>
        </p:txBody>
      </p:sp>
      <p:pic>
        <p:nvPicPr>
          <p:cNvPr id="7" name="Bildobjekt 6">
            <a:extLst>
              <a:ext uri="{FF2B5EF4-FFF2-40B4-BE49-F238E27FC236}">
                <a16:creationId xmlns:a16="http://schemas.microsoft.com/office/drawing/2014/main" xmlns="" id="{3F72355D-06CD-7148-9507-793A78AC118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2089090375"/>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06818" y="980728"/>
            <a:ext cx="8130364" cy="4478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xmlns="" id="{63F5B2CB-FE76-E946-9FB2-798F615FF9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2587627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6563"/>
          <a:stretch/>
        </p:blipFill>
        <p:spPr bwMode="auto">
          <a:xfrm>
            <a:off x="971600" y="367657"/>
            <a:ext cx="7481515" cy="5725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xmlns="" id="{EA4BD7E6-46FF-D142-971F-11A60BDDF8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20261799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57008" y="260648"/>
            <a:ext cx="7829984" cy="6202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xmlns="" id="{53880ECE-CEBA-374D-869A-9C4D756361E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12997896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6094" y="251543"/>
            <a:ext cx="8451812" cy="6164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xmlns="" id="{242871F5-4036-B14D-976B-B8FD38A5873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1542482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02459" y="1052736"/>
            <a:ext cx="8139082" cy="54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xmlns="" id="{0AFD3BD1-54C4-1F4F-956C-28E5F7927B7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1211410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75184" y="332656"/>
            <a:ext cx="6193631" cy="6234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xmlns="" id="{75F1F58F-409F-2A40-916B-D7BA2098EC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3863910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40794" y="368660"/>
            <a:ext cx="5662412" cy="5724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xmlns="" id="{B6D612C3-4626-2C4E-8034-7BE671F8D06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16614035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42471" y="404664"/>
            <a:ext cx="8459057" cy="5710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xmlns="" id="{A48F4B35-E58E-F149-8AA7-83D56180945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2295297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755576" y="274638"/>
            <a:ext cx="7632848" cy="634082"/>
          </a:xfrm>
          <a:solidFill>
            <a:schemeClr val="accent5">
              <a:lumMod val="40000"/>
              <a:lumOff val="60000"/>
            </a:schemeClr>
          </a:solidFill>
        </p:spPr>
        <p:txBody>
          <a:bodyPr>
            <a:normAutofit/>
          </a:bodyPr>
          <a:lstStyle/>
          <a:p>
            <a:pPr marL="274320" lvl="0" indent="-274320">
              <a:lnSpc>
                <a:spcPct val="115000"/>
              </a:lnSpc>
              <a:spcBef>
                <a:spcPts val="580"/>
              </a:spcBef>
              <a:spcAft>
                <a:spcPts val="1000"/>
              </a:spcAft>
            </a:pPr>
            <a:r>
              <a:rPr lang="sv-SE" sz="2400" b="1" dirty="0"/>
              <a:t>Mål: genom att arbeta med kapitlet ska du lära dig att</a:t>
            </a:r>
          </a:p>
        </p:txBody>
      </p:sp>
      <p:sp>
        <p:nvSpPr>
          <p:cNvPr id="3" name="Platshållare för innehåll 2"/>
          <p:cNvSpPr>
            <a:spLocks noGrp="1"/>
          </p:cNvSpPr>
          <p:nvPr>
            <p:ph idx="1"/>
          </p:nvPr>
        </p:nvSpPr>
        <p:spPr>
          <a:xfrm>
            <a:off x="755576" y="1124744"/>
            <a:ext cx="7632848" cy="5112568"/>
          </a:xfrm>
        </p:spPr>
        <p:txBody>
          <a:bodyPr>
            <a:noAutofit/>
          </a:bodyPr>
          <a:lstStyle/>
          <a:p>
            <a:pPr marL="234000" lvl="0" indent="-234000">
              <a:spcBef>
                <a:spcPts val="0"/>
              </a:spcBef>
              <a:spcAft>
                <a:spcPts val="1200"/>
              </a:spcAft>
              <a:buFont typeface="Symbol"/>
              <a:buChar char=""/>
            </a:pPr>
            <a:r>
              <a:rPr lang="sv-SE" sz="2000" b="1" i="1" dirty="0">
                <a:solidFill>
                  <a:srgbClr val="0070C0"/>
                </a:solidFill>
              </a:rPr>
              <a:t>det finns inte någon central lagstiftning eller överordnad myndighet som gäller alla stater.</a:t>
            </a:r>
          </a:p>
          <a:p>
            <a:pPr marL="234000" lvl="0" indent="-234000">
              <a:spcBef>
                <a:spcPts val="0"/>
              </a:spcBef>
              <a:spcAft>
                <a:spcPts val="1200"/>
              </a:spcAft>
              <a:buFont typeface="Symbol"/>
              <a:buChar char=""/>
            </a:pPr>
            <a:r>
              <a:rPr lang="sv-SE" sz="2000" b="1" i="1" dirty="0"/>
              <a:t>det finns däremot frivilliga överenskommelser staterna emellan.</a:t>
            </a:r>
          </a:p>
          <a:p>
            <a:pPr marL="234000" indent="-234000">
              <a:spcBef>
                <a:spcPts val="0"/>
              </a:spcBef>
              <a:spcAft>
                <a:spcPts val="1200"/>
              </a:spcAft>
              <a:buFont typeface="Symbol"/>
              <a:buChar char=""/>
            </a:pPr>
            <a:r>
              <a:rPr lang="sv-SE" sz="2000" b="1" i="1" dirty="0">
                <a:solidFill>
                  <a:srgbClr val="0070C0"/>
                </a:solidFill>
              </a:rPr>
              <a:t>FN är en organisation med uppgift att förhindra krig och främja mänskliga rättigheter.</a:t>
            </a:r>
          </a:p>
          <a:p>
            <a:pPr marL="234000" indent="-234000">
              <a:spcBef>
                <a:spcPts val="0"/>
              </a:spcBef>
              <a:spcAft>
                <a:spcPts val="1200"/>
              </a:spcAft>
              <a:buFont typeface="Symbol"/>
              <a:buChar char=""/>
            </a:pPr>
            <a:r>
              <a:rPr lang="sv-SE" sz="2000" b="1" i="1" dirty="0"/>
              <a:t>EU är en annan frivillig sammanslutning av stater som samarbetar på många olika områden.</a:t>
            </a:r>
          </a:p>
          <a:p>
            <a:pPr marL="234000" lvl="0" indent="-234000">
              <a:spcBef>
                <a:spcPts val="0"/>
              </a:spcBef>
              <a:spcAft>
                <a:spcPts val="1200"/>
              </a:spcAft>
              <a:buFont typeface="Symbol"/>
              <a:buChar char=""/>
            </a:pPr>
            <a:r>
              <a:rPr lang="sv-SE" sz="2000" b="1" i="1" dirty="0">
                <a:solidFill>
                  <a:srgbClr val="0070C0"/>
                </a:solidFill>
              </a:rPr>
              <a:t>EU:s ”grundlagar” bygger på de olika fördrag som staterna kommit överens om under åren.</a:t>
            </a:r>
          </a:p>
          <a:p>
            <a:pPr marL="234000" lvl="0" indent="-234000">
              <a:spcBef>
                <a:spcPts val="0"/>
              </a:spcBef>
              <a:spcAft>
                <a:spcPts val="1200"/>
              </a:spcAft>
              <a:buFont typeface="Symbol"/>
              <a:buChar char=""/>
            </a:pPr>
            <a:r>
              <a:rPr lang="sv-SE" sz="2000" b="1" i="1" dirty="0"/>
              <a:t>EU-domstolen lämnar förhandsavgörande som tolkningshjälp för nationella domstolar.</a:t>
            </a:r>
          </a:p>
          <a:p>
            <a:pPr marL="234000" indent="-234000">
              <a:spcBef>
                <a:spcPts val="0"/>
              </a:spcBef>
              <a:spcAft>
                <a:spcPts val="1200"/>
              </a:spcAft>
              <a:buFont typeface="Symbol"/>
              <a:buChar char=""/>
            </a:pPr>
            <a:r>
              <a:rPr lang="sv-SE" sz="2000" b="1" i="1" dirty="0">
                <a:solidFill>
                  <a:srgbClr val="0070C0"/>
                </a:solidFill>
              </a:rPr>
              <a:t>överenskommelser om hur man ska skydda upphovsrätt är exempel på internationell privaträtt.</a:t>
            </a:r>
          </a:p>
        </p:txBody>
      </p:sp>
      <p:pic>
        <p:nvPicPr>
          <p:cNvPr id="5" name="Bildobjekt 4">
            <a:extLst>
              <a:ext uri="{FF2B5EF4-FFF2-40B4-BE49-F238E27FC236}">
                <a16:creationId xmlns:a16="http://schemas.microsoft.com/office/drawing/2014/main" xmlns="" id="{E739098D-B944-694E-9853-226B4556EB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2910629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395536" y="1395424"/>
            <a:ext cx="8352928" cy="4265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xmlns="" id="{24DE6710-00FF-1A41-9989-5A69482638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18237153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r="41383"/>
          <a:stretch/>
        </p:blipFill>
        <p:spPr bwMode="auto">
          <a:xfrm>
            <a:off x="1632941" y="980728"/>
            <a:ext cx="5878117"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xmlns="" id="{7D052209-2C10-444B-B697-3BE5F43F7F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35843721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objekt 2" descr="http://www.echr.coe.int/NR/rdonlyres/C2E5DFA6-B53C-42D2-8512-034BD3C889B0/0/FICHEPARPAYS_ENG_MA - Windows Internet Explorer"/>
          <p:cNvPicPr>
            <a:picLocks noChangeAspect="1"/>
          </p:cNvPicPr>
          <p:nvPr/>
        </p:nvPicPr>
        <p:blipFill rotWithShape="1">
          <a:blip r:embed="rId3" cstate="screen">
            <a:extLst>
              <a:ext uri="{28A0092B-C50C-407E-A947-70E740481C1C}">
                <a14:useLocalDpi xmlns:a14="http://schemas.microsoft.com/office/drawing/2010/main"/>
              </a:ext>
            </a:extLst>
          </a:blip>
          <a:srcRect l="22940" t="10140" r="17057"/>
          <a:stretch/>
        </p:blipFill>
        <p:spPr>
          <a:xfrm>
            <a:off x="1615544" y="351137"/>
            <a:ext cx="5912912" cy="5886175"/>
          </a:xfrm>
          <a:prstGeom prst="rect">
            <a:avLst/>
          </a:prstGeom>
          <a:effectLst>
            <a:outerShdw blurRad="330200" dist="88900" dir="2700000" algn="tl" rotWithShape="0">
              <a:prstClr val="black">
                <a:alpha val="10000"/>
              </a:prstClr>
            </a:outerShdw>
          </a:effectLst>
        </p:spPr>
      </p:pic>
      <p:pic>
        <p:nvPicPr>
          <p:cNvPr id="5" name="Bildobjekt 4">
            <a:extLst>
              <a:ext uri="{FF2B5EF4-FFF2-40B4-BE49-F238E27FC236}">
                <a16:creationId xmlns:a16="http://schemas.microsoft.com/office/drawing/2014/main" xmlns="" id="{587E6B79-F65A-1448-A6B8-F0524C6807E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35971958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11137" y="548680"/>
            <a:ext cx="7921725" cy="5530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xmlns="" id="{B41AE0E2-2BDF-944B-B5B2-EF85B508B3B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1831437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p:cNvSpPr/>
          <p:nvPr/>
        </p:nvSpPr>
        <p:spPr>
          <a:xfrm>
            <a:off x="755576" y="1124744"/>
            <a:ext cx="7704856" cy="5324535"/>
          </a:xfrm>
          <a:prstGeom prst="rect">
            <a:avLst/>
          </a:prstGeom>
        </p:spPr>
        <p:txBody>
          <a:bodyPr wrap="square">
            <a:spAutoFit/>
          </a:bodyPr>
          <a:lstStyle/>
          <a:p>
            <a:pPr marL="234000" indent="-234000">
              <a:spcAft>
                <a:spcPts val="1200"/>
              </a:spcAft>
            </a:pPr>
            <a:r>
              <a:rPr lang="sv-SE" dirty="0"/>
              <a:t>•</a:t>
            </a: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Det finns ingen överstatlig polis, åklagare el. </a:t>
            </a:r>
            <a:r>
              <a:rPr lang="sv-SE" sz="2000" b="1" i="1" dirty="0" err="1">
                <a:solidFill>
                  <a:srgbClr val="0070C0"/>
                </a:solidFill>
                <a:latin typeface="Calibri" pitchFamily="34" charset="0"/>
                <a:cs typeface="Calibri" pitchFamily="34" charset="0"/>
              </a:rPr>
              <a:t>dyl</a:t>
            </a:r>
            <a:r>
              <a:rPr lang="sv-SE" sz="2000" b="1" i="1" dirty="0">
                <a:solidFill>
                  <a:srgbClr val="0070C0"/>
                </a:solidFill>
                <a:latin typeface="Calibri" pitchFamily="34" charset="0"/>
                <a:cs typeface="Calibri" pitchFamily="34" charset="0"/>
              </a:rPr>
              <a:t>, men staterna har möjlighet att ingå internationella överenskommelser för att åstadkomma gemensamma regler.</a:t>
            </a:r>
            <a:endParaRPr lang="sv-SE" sz="2000" b="1" i="1" dirty="0">
              <a:latin typeface="Calibri" pitchFamily="34" charset="0"/>
              <a:cs typeface="Calibri" pitchFamily="34" charset="0"/>
            </a:endParaRPr>
          </a:p>
          <a:p>
            <a:pPr marL="234000" indent="-234000">
              <a:spcAft>
                <a:spcPts val="1200"/>
              </a:spcAft>
            </a:pPr>
            <a:r>
              <a:rPr lang="sv-SE" sz="2000" b="1" i="1" dirty="0">
                <a:latin typeface="Calibri" pitchFamily="34" charset="0"/>
                <a:cs typeface="Calibri" pitchFamily="34" charset="0"/>
              </a:rPr>
              <a:t>•	Förutom internationella regler som uppkommit genom överenskommelser har det under årens lopp också uppstått sedvanerätt.</a:t>
            </a:r>
          </a:p>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Ett internationellt avtal utarbetas vanligen av staternas regeringar eller myndigheter, men sedan måste överenskommelsen ratificeras – dvs. godkännas – av regering eller parlament i respektive stat.</a:t>
            </a:r>
            <a:endParaRPr lang="sv-SE" sz="2000" b="1" i="1" dirty="0">
              <a:latin typeface="Calibri" pitchFamily="34" charset="0"/>
              <a:cs typeface="Calibri" pitchFamily="34" charset="0"/>
            </a:endParaRPr>
          </a:p>
          <a:p>
            <a:pPr marL="234000" indent="-234000">
              <a:spcAft>
                <a:spcPts val="1200"/>
              </a:spcAft>
            </a:pPr>
            <a:r>
              <a:rPr lang="sv-SE" sz="2000" b="1" i="1" dirty="0">
                <a:latin typeface="Calibri" pitchFamily="34" charset="0"/>
                <a:cs typeface="Calibri" pitchFamily="34" charset="0"/>
              </a:rPr>
              <a:t>•	FN har tagit initiativet till många överenskommelser – konventioner – för att främja mänskliga rättigheter, t.ex. kvinnors och barns rättigheter.</a:t>
            </a:r>
          </a:p>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FN har också en mängd organisationer som arbetar för förbättrade villkor för människor i arbete, jordbruk, sjöfart m.m. samt har tillsatt domstolar för krigsförbrytare.</a:t>
            </a:r>
          </a:p>
        </p:txBody>
      </p:sp>
      <p:sp>
        <p:nvSpPr>
          <p:cNvPr id="3" name="Rubrik 2"/>
          <p:cNvSpPr>
            <a:spLocks noGrp="1"/>
          </p:cNvSpPr>
          <p:nvPr>
            <p:ph type="title"/>
          </p:nvPr>
        </p:nvSpPr>
        <p:spPr>
          <a:xfrm>
            <a:off x="755576" y="548680"/>
            <a:ext cx="7704856" cy="494928"/>
          </a:xfrm>
          <a:solidFill>
            <a:schemeClr val="accent4">
              <a:lumMod val="40000"/>
              <a:lumOff val="60000"/>
            </a:schemeClr>
          </a:solidFill>
        </p:spPr>
        <p:txBody>
          <a:bodyPr>
            <a:normAutofit/>
          </a:bodyPr>
          <a:lstStyle/>
          <a:p>
            <a:r>
              <a:rPr lang="sv-SE" sz="2000" b="1" dirty="0">
                <a:latin typeface="Calibri" pitchFamily="34" charset="0"/>
                <a:cs typeface="Calibri" pitchFamily="34" charset="0"/>
              </a:rPr>
              <a:t>Sammanfattning av kapitel 15, Internationell rätt</a:t>
            </a:r>
          </a:p>
        </p:txBody>
      </p:sp>
      <p:pic>
        <p:nvPicPr>
          <p:cNvPr id="5" name="Bildobjekt 4">
            <a:extLst>
              <a:ext uri="{FF2B5EF4-FFF2-40B4-BE49-F238E27FC236}">
                <a16:creationId xmlns:a16="http://schemas.microsoft.com/office/drawing/2014/main" xmlns="" id="{D4DB1850-5E09-2E46-A1FB-5DAD7A3474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1595685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ktangel 2"/>
          <p:cNvSpPr/>
          <p:nvPr/>
        </p:nvSpPr>
        <p:spPr>
          <a:xfrm>
            <a:off x="755576" y="764704"/>
            <a:ext cx="7632848" cy="5093702"/>
          </a:xfrm>
          <a:prstGeom prst="rect">
            <a:avLst/>
          </a:prstGeom>
        </p:spPr>
        <p:txBody>
          <a:bodyPr wrap="square">
            <a:spAutoFit/>
          </a:bodyPr>
          <a:lstStyle/>
          <a:p>
            <a:pPr marL="234000" indent="-234000">
              <a:spcAft>
                <a:spcPts val="1800"/>
              </a:spcAft>
            </a:pPr>
            <a:r>
              <a:rPr lang="sv-SE" dirty="0"/>
              <a:t>•</a:t>
            </a:r>
            <a:r>
              <a:rPr lang="sv-SE" sz="2000" b="1" dirty="0">
                <a:latin typeface="Calibri" pitchFamily="34" charset="0"/>
                <a:cs typeface="Calibri" pitchFamily="34" charset="0"/>
              </a:rPr>
              <a:t>	</a:t>
            </a:r>
            <a:r>
              <a:rPr lang="sv-SE" sz="2000" b="1" i="1" dirty="0">
                <a:latin typeface="Calibri" pitchFamily="34" charset="0"/>
                <a:cs typeface="Calibri" pitchFamily="34" charset="0"/>
              </a:rPr>
              <a:t>EU är inte en union i egentlig mening utan ett helt nytt slag av internationell organisation där medlemsländerna överlåtit en del av lagstiftningsmakten till den gemensamma organisationen.</a:t>
            </a:r>
          </a:p>
          <a:p>
            <a:pPr marL="234000" indent="-234000">
              <a:spcAft>
                <a:spcPts val="18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EU:s viktigaste institutioner är Europeiska rådet (dvs. ”toppmötena”), ministerrådet (där de olika fackministrarna diskuterar ”sina” frågor), kommissionen (dvs. valda kommissionärer från de olika länderna) samt EU-parlamentet och EU-domstolen.</a:t>
            </a:r>
          </a:p>
          <a:p>
            <a:pPr marL="234000" indent="-234000">
              <a:spcAft>
                <a:spcPts val="1800"/>
              </a:spcAft>
            </a:pPr>
            <a:r>
              <a:rPr lang="sv-SE" sz="2000" b="1" i="1" dirty="0">
                <a:latin typeface="Calibri" pitchFamily="34" charset="0"/>
                <a:cs typeface="Calibri" pitchFamily="34" charset="0"/>
              </a:rPr>
              <a:t>•	EU:s rättsregler bygger på de två grundfördragen (EU-fördraget samt EUF-fördraget) samt senare tillkomna ändringsfördrag (senast Lissabonfördraget år 2009). Sammantaget kallas detta primärrätten.</a:t>
            </a:r>
          </a:p>
          <a:p>
            <a:pPr marL="234000" indent="-234000">
              <a:spcAft>
                <a:spcPts val="18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Den sekundära EU-rätten består av förordningar, direktiv m.m. som initieras av kommissionen och beslutas av ministerrådet samt parlamentet.</a:t>
            </a:r>
          </a:p>
        </p:txBody>
      </p:sp>
      <p:pic>
        <p:nvPicPr>
          <p:cNvPr id="4" name="Bildobjekt 3">
            <a:extLst>
              <a:ext uri="{FF2B5EF4-FFF2-40B4-BE49-F238E27FC236}">
                <a16:creationId xmlns:a16="http://schemas.microsoft.com/office/drawing/2014/main" xmlns="" id="{F6FCF7C2-1696-EE42-867A-ED35B6F593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666869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p:cNvSpPr/>
          <p:nvPr/>
        </p:nvSpPr>
        <p:spPr>
          <a:xfrm>
            <a:off x="755576" y="458956"/>
            <a:ext cx="7632848" cy="5940088"/>
          </a:xfrm>
          <a:prstGeom prst="rect">
            <a:avLst/>
          </a:prstGeom>
        </p:spPr>
        <p:txBody>
          <a:bodyPr wrap="square">
            <a:spAutoFit/>
          </a:bodyPr>
          <a:lstStyle/>
          <a:p>
            <a:pPr marL="234000" indent="-234000">
              <a:spcAft>
                <a:spcPts val="1200"/>
              </a:spcAft>
            </a:pPr>
            <a:r>
              <a:rPr lang="sv-SE" sz="2000" b="1" i="1" dirty="0">
                <a:latin typeface="Calibri" pitchFamily="34" charset="0"/>
                <a:cs typeface="Calibri" pitchFamily="34" charset="0"/>
              </a:rPr>
              <a:t>•	Sveriges riksdag kan påverka EU:s lagstiftning dels genom att samråda med regeringen efter det att man fått ta del av kommissionens förslag, dels i samband med att ministerrådet går till beslut.</a:t>
            </a:r>
          </a:p>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EU-domstolen dömer dels i tvister mellan medlemsländerna och någon av EU:s institutioner, dels i tvister som gäller tolkning av unionsrätten.</a:t>
            </a:r>
          </a:p>
          <a:p>
            <a:pPr marL="234000" indent="-234000">
              <a:spcAft>
                <a:spcPts val="1200"/>
              </a:spcAft>
            </a:pPr>
            <a:r>
              <a:rPr lang="sv-SE" sz="2000" b="1" i="1" dirty="0">
                <a:latin typeface="Calibri" pitchFamily="34" charset="0"/>
                <a:cs typeface="Calibri" pitchFamily="34" charset="0"/>
              </a:rPr>
              <a:t>•	Om en nationell domstol, t.ex. svensk tingsrätt, är osäker på tolkningen av en EU-regel eller om svensk lag strider mot någon EU-regel, kan domstolen begära förhandsbesked av EU-domstolen.</a:t>
            </a:r>
          </a:p>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Europadomstolen tar upp klagomål från personer som anser att den egna staten på något sätt brutit mot reglerna om mänskliga rättigheter och har inget med EU att göra.</a:t>
            </a:r>
            <a:endParaRPr lang="sv-SE" sz="2000" b="1" i="1" dirty="0">
              <a:latin typeface="Calibri" pitchFamily="34" charset="0"/>
              <a:cs typeface="Calibri" pitchFamily="34" charset="0"/>
            </a:endParaRPr>
          </a:p>
          <a:p>
            <a:pPr marL="234000" indent="-234000">
              <a:spcAft>
                <a:spcPts val="1200"/>
              </a:spcAft>
            </a:pPr>
            <a:r>
              <a:rPr lang="sv-SE" sz="2000" b="1" i="1" dirty="0">
                <a:latin typeface="Calibri" pitchFamily="34" charset="0"/>
                <a:cs typeface="Calibri" pitchFamily="34" charset="0"/>
              </a:rPr>
              <a:t>•	Det kan finnas internationella intressekonflikter inom det privaträttsliga området som inte kan lösas vare sig via EU-regler eller FN-konventioner. I sådana fall får man försöka hitta någon konvention som kan ge ledning.</a:t>
            </a:r>
          </a:p>
        </p:txBody>
      </p:sp>
      <p:pic>
        <p:nvPicPr>
          <p:cNvPr id="4" name="Bildobjekt 3">
            <a:extLst>
              <a:ext uri="{FF2B5EF4-FFF2-40B4-BE49-F238E27FC236}">
                <a16:creationId xmlns:a16="http://schemas.microsoft.com/office/drawing/2014/main" xmlns="" id="{2076A7A8-67A7-D04B-991D-1758343170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451879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2060">
            <a:alpha val="39000"/>
          </a:srgbClr>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043608" y="0"/>
            <a:ext cx="8100392" cy="6665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xmlns="" id="{E3148AB4-DB6C-294E-990D-7D10BFC474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603492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67544" y="260648"/>
            <a:ext cx="8460432" cy="6167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xmlns="" id="{60FB2525-4636-2B42-91F5-7AB63338EE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19835643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 1"/>
          <p:cNvGraphicFramePr>
            <a:graphicFrameLocks noGrp="1"/>
          </p:cNvGraphicFramePr>
          <p:nvPr>
            <p:extLst>
              <p:ext uri="{D42A27DB-BD31-4B8C-83A1-F6EECF244321}">
                <p14:modId xmlns:p14="http://schemas.microsoft.com/office/powerpoint/2010/main" val="3965269063"/>
              </p:ext>
            </p:extLst>
          </p:nvPr>
        </p:nvGraphicFramePr>
        <p:xfrm>
          <a:off x="755578" y="404664"/>
          <a:ext cx="7488825" cy="5760644"/>
        </p:xfrm>
        <a:graphic>
          <a:graphicData uri="http://schemas.openxmlformats.org/drawingml/2006/table">
            <a:tbl>
              <a:tblPr firstRow="1" firstCol="1" bandRow="1"/>
              <a:tblGrid>
                <a:gridCol w="576498">
                  <a:extLst>
                    <a:ext uri="{9D8B030D-6E8A-4147-A177-3AD203B41FA5}">
                      <a16:colId xmlns:a16="http://schemas.microsoft.com/office/drawing/2014/main" xmlns="" val="20000"/>
                    </a:ext>
                  </a:extLst>
                </a:gridCol>
                <a:gridCol w="575691">
                  <a:extLst>
                    <a:ext uri="{9D8B030D-6E8A-4147-A177-3AD203B41FA5}">
                      <a16:colId xmlns:a16="http://schemas.microsoft.com/office/drawing/2014/main" xmlns="" val="20001"/>
                    </a:ext>
                  </a:extLst>
                </a:gridCol>
                <a:gridCol w="575691">
                  <a:extLst>
                    <a:ext uri="{9D8B030D-6E8A-4147-A177-3AD203B41FA5}">
                      <a16:colId xmlns:a16="http://schemas.microsoft.com/office/drawing/2014/main" xmlns="" val="20002"/>
                    </a:ext>
                  </a:extLst>
                </a:gridCol>
                <a:gridCol w="575691">
                  <a:extLst>
                    <a:ext uri="{9D8B030D-6E8A-4147-A177-3AD203B41FA5}">
                      <a16:colId xmlns:a16="http://schemas.microsoft.com/office/drawing/2014/main" xmlns="" val="20003"/>
                    </a:ext>
                  </a:extLst>
                </a:gridCol>
                <a:gridCol w="575691">
                  <a:extLst>
                    <a:ext uri="{9D8B030D-6E8A-4147-A177-3AD203B41FA5}">
                      <a16:colId xmlns:a16="http://schemas.microsoft.com/office/drawing/2014/main" xmlns="" val="20004"/>
                    </a:ext>
                  </a:extLst>
                </a:gridCol>
                <a:gridCol w="575691">
                  <a:extLst>
                    <a:ext uri="{9D8B030D-6E8A-4147-A177-3AD203B41FA5}">
                      <a16:colId xmlns:a16="http://schemas.microsoft.com/office/drawing/2014/main" xmlns="" val="20005"/>
                    </a:ext>
                  </a:extLst>
                </a:gridCol>
                <a:gridCol w="575691">
                  <a:extLst>
                    <a:ext uri="{9D8B030D-6E8A-4147-A177-3AD203B41FA5}">
                      <a16:colId xmlns:a16="http://schemas.microsoft.com/office/drawing/2014/main" xmlns="" val="20006"/>
                    </a:ext>
                  </a:extLst>
                </a:gridCol>
                <a:gridCol w="575691">
                  <a:extLst>
                    <a:ext uri="{9D8B030D-6E8A-4147-A177-3AD203B41FA5}">
                      <a16:colId xmlns:a16="http://schemas.microsoft.com/office/drawing/2014/main" xmlns="" val="20007"/>
                    </a:ext>
                  </a:extLst>
                </a:gridCol>
                <a:gridCol w="576498">
                  <a:extLst>
                    <a:ext uri="{9D8B030D-6E8A-4147-A177-3AD203B41FA5}">
                      <a16:colId xmlns:a16="http://schemas.microsoft.com/office/drawing/2014/main" xmlns="" val="20008"/>
                    </a:ext>
                  </a:extLst>
                </a:gridCol>
                <a:gridCol w="576498">
                  <a:extLst>
                    <a:ext uri="{9D8B030D-6E8A-4147-A177-3AD203B41FA5}">
                      <a16:colId xmlns:a16="http://schemas.microsoft.com/office/drawing/2014/main" xmlns="" val="20009"/>
                    </a:ext>
                  </a:extLst>
                </a:gridCol>
                <a:gridCol w="576498">
                  <a:extLst>
                    <a:ext uri="{9D8B030D-6E8A-4147-A177-3AD203B41FA5}">
                      <a16:colId xmlns:a16="http://schemas.microsoft.com/office/drawing/2014/main" xmlns="" val="20010"/>
                    </a:ext>
                  </a:extLst>
                </a:gridCol>
                <a:gridCol w="576498">
                  <a:extLst>
                    <a:ext uri="{9D8B030D-6E8A-4147-A177-3AD203B41FA5}">
                      <a16:colId xmlns:a16="http://schemas.microsoft.com/office/drawing/2014/main" xmlns="" val="20011"/>
                    </a:ext>
                  </a:extLst>
                </a:gridCol>
                <a:gridCol w="576498">
                  <a:extLst>
                    <a:ext uri="{9D8B030D-6E8A-4147-A177-3AD203B41FA5}">
                      <a16:colId xmlns:a16="http://schemas.microsoft.com/office/drawing/2014/main" xmlns="" val="20012"/>
                    </a:ext>
                  </a:extLst>
                </a:gridCol>
              </a:tblGrid>
              <a:tr h="367701">
                <a:tc gridSpan="13">
                  <a:txBody>
                    <a:bodyPr/>
                    <a:lstStyle/>
                    <a:p>
                      <a:pPr>
                        <a:lnSpc>
                          <a:spcPct val="115000"/>
                        </a:lnSpc>
                        <a:spcAft>
                          <a:spcPts val="1000"/>
                        </a:spcAft>
                      </a:pPr>
                      <a:r>
                        <a:rPr lang="sv-SE" sz="1200" b="1" dirty="0">
                          <a:effectLst/>
                          <a:latin typeface="Calibri"/>
                          <a:ea typeface="Calibri"/>
                          <a:cs typeface="Times New Roman"/>
                        </a:rPr>
                        <a:t>Förenta Nationerna består av ca 190 stater. </a:t>
                      </a:r>
                      <a:endParaRPr lang="sv-SE"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xmlns="" val="10000"/>
                  </a:ext>
                </a:extLst>
              </a:tr>
              <a:tr h="674117">
                <a:tc gridSpan="13">
                  <a:txBody>
                    <a:bodyPr/>
                    <a:lstStyle/>
                    <a:p>
                      <a:pPr>
                        <a:lnSpc>
                          <a:spcPct val="115000"/>
                        </a:lnSpc>
                        <a:spcAft>
                          <a:spcPts val="1000"/>
                        </a:spcAft>
                      </a:pPr>
                      <a:r>
                        <a:rPr lang="sv-SE" sz="1100" dirty="0">
                          <a:effectLst/>
                          <a:latin typeface="Calibri"/>
                          <a:ea typeface="Calibri"/>
                          <a:cs typeface="Times New Roman"/>
                        </a:rPr>
                        <a:t>Varje land (gröna) är representerat i </a:t>
                      </a:r>
                      <a:r>
                        <a:rPr lang="sv-SE" sz="1100" b="1" dirty="0">
                          <a:effectLst/>
                          <a:latin typeface="Calibri"/>
                          <a:ea typeface="Calibri"/>
                          <a:cs typeface="Times New Roman"/>
                        </a:rPr>
                        <a:t>generalförsamlingen</a:t>
                      </a:r>
                      <a:r>
                        <a:rPr lang="sv-SE" sz="1100" dirty="0">
                          <a:effectLst/>
                          <a:latin typeface="Calibri"/>
                          <a:ea typeface="Calibri"/>
                          <a:cs typeface="Times New Roman"/>
                        </a:rPr>
                        <a:t>. Femton länder (blå) är representerade i </a:t>
                      </a:r>
                      <a:r>
                        <a:rPr lang="sv-SE" sz="1100" b="1" dirty="0">
                          <a:effectLst/>
                          <a:latin typeface="Calibri"/>
                          <a:ea typeface="Calibri"/>
                          <a:cs typeface="Times New Roman"/>
                        </a:rPr>
                        <a:t>säkerhetsrådet</a:t>
                      </a:r>
                      <a:r>
                        <a:rPr lang="sv-SE" sz="1100" dirty="0">
                          <a:effectLst/>
                          <a:latin typeface="Calibri"/>
                          <a:ea typeface="Calibri"/>
                          <a:cs typeface="Times New Roman"/>
                        </a:rPr>
                        <a:t>. De fem stormakterna är permanenta medlemmar (gula)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xmlns="" val="10001"/>
                  </a:ext>
                </a:extLst>
              </a:tr>
              <a:tr h="337059">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extLst>
                  <a:ext uri="{0D108BD9-81ED-4DB2-BD59-A6C34878D82A}">
                    <a16:rowId xmlns:a16="http://schemas.microsoft.com/office/drawing/2014/main" xmlns="" val="10002"/>
                  </a:ext>
                </a:extLst>
              </a:tr>
              <a:tr h="337059">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extLst>
                  <a:ext uri="{0D108BD9-81ED-4DB2-BD59-A6C34878D82A}">
                    <a16:rowId xmlns:a16="http://schemas.microsoft.com/office/drawing/2014/main" xmlns="" val="10003"/>
                  </a:ext>
                </a:extLst>
              </a:tr>
              <a:tr h="337059">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USA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RU</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extLst>
                  <a:ext uri="{0D108BD9-81ED-4DB2-BD59-A6C34878D82A}">
                    <a16:rowId xmlns:a16="http://schemas.microsoft.com/office/drawing/2014/main" xmlns="" val="10004"/>
                  </a:ext>
                </a:extLst>
              </a:tr>
              <a:tr h="337059">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extLst>
                  <a:ext uri="{0D108BD9-81ED-4DB2-BD59-A6C34878D82A}">
                    <a16:rowId xmlns:a16="http://schemas.microsoft.com/office/drawing/2014/main" xmlns="" val="10005"/>
                  </a:ext>
                </a:extLst>
              </a:tr>
              <a:tr h="337059">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extLst>
                  <a:ext uri="{0D108BD9-81ED-4DB2-BD59-A6C34878D82A}">
                    <a16:rowId xmlns:a16="http://schemas.microsoft.com/office/drawing/2014/main" xmlns="" val="10006"/>
                  </a:ext>
                </a:extLst>
              </a:tr>
              <a:tr h="337059">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extLst>
                  <a:ext uri="{0D108BD9-81ED-4DB2-BD59-A6C34878D82A}">
                    <a16:rowId xmlns:a16="http://schemas.microsoft.com/office/drawing/2014/main" xmlns="" val="10007"/>
                  </a:ext>
                </a:extLst>
              </a:tr>
              <a:tr h="337059">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extLst>
                  <a:ext uri="{0D108BD9-81ED-4DB2-BD59-A6C34878D82A}">
                    <a16:rowId xmlns:a16="http://schemas.microsoft.com/office/drawing/2014/main" xmlns="" val="10008"/>
                  </a:ext>
                </a:extLst>
              </a:tr>
              <a:tr h="337059">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extLst>
                  <a:ext uri="{0D108BD9-81ED-4DB2-BD59-A6C34878D82A}">
                    <a16:rowId xmlns:a16="http://schemas.microsoft.com/office/drawing/2014/main" xmlns="" val="10009"/>
                  </a:ext>
                </a:extLst>
              </a:tr>
              <a:tr h="337059">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GB</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FR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extLst>
                  <a:ext uri="{0D108BD9-81ED-4DB2-BD59-A6C34878D82A}">
                    <a16:rowId xmlns:a16="http://schemas.microsoft.com/office/drawing/2014/main" xmlns="" val="10010"/>
                  </a:ext>
                </a:extLst>
              </a:tr>
              <a:tr h="337059">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extLst>
                  <a:ext uri="{0D108BD9-81ED-4DB2-BD59-A6C34878D82A}">
                    <a16:rowId xmlns:a16="http://schemas.microsoft.com/office/drawing/2014/main" xmlns="" val="10011"/>
                  </a:ext>
                </a:extLst>
              </a:tr>
              <a:tr h="337059">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extLst>
                  <a:ext uri="{0D108BD9-81ED-4DB2-BD59-A6C34878D82A}">
                    <a16:rowId xmlns:a16="http://schemas.microsoft.com/office/drawing/2014/main" xmlns="" val="10012"/>
                  </a:ext>
                </a:extLst>
              </a:tr>
              <a:tr h="337059">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CH</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extLst>
                  <a:ext uri="{0D108BD9-81ED-4DB2-BD59-A6C34878D82A}">
                    <a16:rowId xmlns:a16="http://schemas.microsoft.com/office/drawing/2014/main" xmlns="" val="10013"/>
                  </a:ext>
                </a:extLst>
              </a:tr>
              <a:tr h="337059">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extLst>
                  <a:ext uri="{0D108BD9-81ED-4DB2-BD59-A6C34878D82A}">
                    <a16:rowId xmlns:a16="http://schemas.microsoft.com/office/drawing/2014/main" xmlns="" val="10014"/>
                  </a:ext>
                </a:extLst>
              </a:tr>
              <a:tr h="337059">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tc>
                  <a:txBody>
                    <a:bodyPr/>
                    <a:lstStyle/>
                    <a:p>
                      <a:pPr>
                        <a:lnSpc>
                          <a:spcPct val="115000"/>
                        </a:lnSpc>
                        <a:spcAft>
                          <a:spcPts val="1000"/>
                        </a:spcAft>
                      </a:pPr>
                      <a:r>
                        <a:rPr lang="sv-SE" sz="1100" dirty="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AF1DD"/>
                    </a:solidFill>
                  </a:tcPr>
                </a:tc>
                <a:extLst>
                  <a:ext uri="{0D108BD9-81ED-4DB2-BD59-A6C34878D82A}">
                    <a16:rowId xmlns:a16="http://schemas.microsoft.com/office/drawing/2014/main" xmlns="" val="10015"/>
                  </a:ext>
                </a:extLst>
              </a:tr>
            </a:tbl>
          </a:graphicData>
        </a:graphic>
      </p:graphicFrame>
      <p:pic>
        <p:nvPicPr>
          <p:cNvPr id="4" name="Bildobjekt 3">
            <a:extLst>
              <a:ext uri="{FF2B5EF4-FFF2-40B4-BE49-F238E27FC236}">
                <a16:creationId xmlns:a16="http://schemas.microsoft.com/office/drawing/2014/main" xmlns="" id="{75DF1F90-FC0E-BE4B-8563-8996360BA2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25503965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Ns organisation"/>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463"/>
          <a:stretch/>
        </p:blipFill>
        <p:spPr bwMode="auto">
          <a:xfrm>
            <a:off x="438275" y="260648"/>
            <a:ext cx="8267449" cy="6192688"/>
          </a:xfrm>
          <a:prstGeom prst="rect">
            <a:avLst/>
          </a:prstGeom>
          <a:noFill/>
          <a:extLst>
            <a:ext uri="{909E8E84-426E-40DD-AFC4-6F175D3DCCD1}">
              <a14:hiddenFill xmlns:a14="http://schemas.microsoft.com/office/drawing/2010/main">
                <a:solidFill>
                  <a:srgbClr val="FFFFFF"/>
                </a:solidFill>
              </a14:hiddenFill>
            </a:ext>
          </a:extLst>
        </p:spPr>
      </p:pic>
      <p:pic>
        <p:nvPicPr>
          <p:cNvPr id="5" name="Bildobjekt 4">
            <a:extLst>
              <a:ext uri="{FF2B5EF4-FFF2-40B4-BE49-F238E27FC236}">
                <a16:creationId xmlns:a16="http://schemas.microsoft.com/office/drawing/2014/main" xmlns="" id="{D8DB1218-D462-FC4B-849A-CB94BB1345D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1845251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9144000" cy="6606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Bildobjekt 4">
            <a:extLst>
              <a:ext uri="{FF2B5EF4-FFF2-40B4-BE49-F238E27FC236}">
                <a16:creationId xmlns:a16="http://schemas.microsoft.com/office/drawing/2014/main" xmlns="" id="{DFE7D8CC-36AA-E748-A892-04DA5689DC7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262985852"/>
      </p:ext>
    </p:extLst>
  </p:cSld>
  <p:clrMapOvr>
    <a:masterClrMapping/>
  </p:clrMapOvr>
  <p:transition spd="slow">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objekt 1" descr="http://www.un.org/en/aboutun/structure/pdfs/un_system_chart_colour_large.pdf - Windows Internet Explorer"/>
          <p:cNvPicPr>
            <a:picLocks noChangeAspect="1"/>
          </p:cNvPicPr>
          <p:nvPr/>
        </p:nvPicPr>
        <p:blipFill rotWithShape="1">
          <a:blip r:embed="rId3" cstate="screen">
            <a:extLst>
              <a:ext uri="{28A0092B-C50C-407E-A947-70E740481C1C}">
                <a14:useLocalDpi xmlns:a14="http://schemas.microsoft.com/office/drawing/2010/main"/>
              </a:ext>
            </a:extLst>
          </a:blip>
          <a:srcRect l="9633" t="10748" r="7890" b="1282"/>
          <a:stretch/>
        </p:blipFill>
        <p:spPr>
          <a:xfrm>
            <a:off x="271583" y="116632"/>
            <a:ext cx="8600833" cy="6261904"/>
          </a:xfrm>
          <a:prstGeom prst="rect">
            <a:avLst/>
          </a:prstGeom>
          <a:ln>
            <a:noFill/>
          </a:ln>
          <a:effectLst/>
        </p:spPr>
      </p:pic>
      <p:pic>
        <p:nvPicPr>
          <p:cNvPr id="4" name="Bildobjekt 3">
            <a:extLst>
              <a:ext uri="{FF2B5EF4-FFF2-40B4-BE49-F238E27FC236}">
                <a16:creationId xmlns:a16="http://schemas.microsoft.com/office/drawing/2014/main" xmlns="" id="{F5691E2C-9194-204F-A7A2-5B8836FDB1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3606039208"/>
      </p:ext>
    </p:extLst>
  </p:cSld>
  <p:clrMapOvr>
    <a:masterClrMapping/>
  </p:clrMapOvr>
  <p:transition spd="slow">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Min dator\Pictures\Bilder 2014\Febr 14\Klickbar-EU-karta-.bmp"/>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r="-3"/>
          <a:stretch/>
        </p:blipFill>
        <p:spPr bwMode="auto">
          <a:xfrm>
            <a:off x="-1" y="0"/>
            <a:ext cx="9144001" cy="6643687"/>
          </a:xfrm>
          <a:prstGeom prst="rect">
            <a:avLst/>
          </a:prstGeom>
          <a:noFill/>
          <a:extLst>
            <a:ext uri="{909E8E84-426E-40DD-AFC4-6F175D3DCCD1}">
              <a14:hiddenFill xmlns:a14="http://schemas.microsoft.com/office/drawing/2010/main">
                <a:solidFill>
                  <a:srgbClr val="FFFFFF"/>
                </a:solidFill>
              </a14:hiddenFill>
            </a:ext>
          </a:extLst>
        </p:spPr>
      </p:pic>
      <p:sp>
        <p:nvSpPr>
          <p:cNvPr id="4" name="Rektangel 3"/>
          <p:cNvSpPr/>
          <p:nvPr/>
        </p:nvSpPr>
        <p:spPr>
          <a:xfrm>
            <a:off x="199610" y="179929"/>
            <a:ext cx="1852110" cy="584775"/>
          </a:xfrm>
          <a:prstGeom prst="rect">
            <a:avLst/>
          </a:prstGeom>
        </p:spPr>
        <p:txBody>
          <a:bodyPr wrap="none">
            <a:spAutoFit/>
          </a:bodyPr>
          <a:lstStyle/>
          <a:p>
            <a:r>
              <a:rPr lang="sv-SE" dirty="0"/>
              <a:t>EU-länder 2018</a:t>
            </a:r>
          </a:p>
          <a:p>
            <a:r>
              <a:rPr lang="sv-SE" sz="1400" dirty="0"/>
              <a:t>Källa: EU-upplysningen</a:t>
            </a:r>
          </a:p>
        </p:txBody>
      </p:sp>
      <p:pic>
        <p:nvPicPr>
          <p:cNvPr id="5" name="Bildobjekt 4">
            <a:extLst>
              <a:ext uri="{FF2B5EF4-FFF2-40B4-BE49-F238E27FC236}">
                <a16:creationId xmlns:a16="http://schemas.microsoft.com/office/drawing/2014/main" xmlns="" id="{85A6AF26-323F-7E4F-9159-B71384951CC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1470026714"/>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ildobjekt 11">
            <a:extLst>
              <a:ext uri="{FF2B5EF4-FFF2-40B4-BE49-F238E27FC236}">
                <a16:creationId xmlns:a16="http://schemas.microsoft.com/office/drawing/2014/main" xmlns="" id="{D1385CAF-3550-9943-B6F9-4C648D22DB0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6329" t="393" r="462" b="3800"/>
          <a:stretch/>
        </p:blipFill>
        <p:spPr>
          <a:xfrm>
            <a:off x="1" y="0"/>
            <a:ext cx="9144000" cy="6665347"/>
          </a:xfrm>
          <a:prstGeom prst="rect">
            <a:avLst/>
          </a:prstGeom>
        </p:spPr>
      </p:pic>
      <p:sp>
        <p:nvSpPr>
          <p:cNvPr id="4" name="Rektangel 3"/>
          <p:cNvSpPr/>
          <p:nvPr/>
        </p:nvSpPr>
        <p:spPr>
          <a:xfrm>
            <a:off x="178757" y="179929"/>
            <a:ext cx="5401355" cy="584775"/>
          </a:xfrm>
          <a:prstGeom prst="rect">
            <a:avLst/>
          </a:prstGeom>
        </p:spPr>
        <p:txBody>
          <a:bodyPr wrap="square">
            <a:spAutoFit/>
          </a:bodyPr>
          <a:lstStyle/>
          <a:p>
            <a:r>
              <a:rPr lang="sv-SE"/>
              <a:t>Euro-länder </a:t>
            </a:r>
            <a:r>
              <a:rPr lang="sv-SE" smtClean="0"/>
              <a:t>2018</a:t>
            </a:r>
            <a:endParaRPr lang="sv-SE" dirty="0"/>
          </a:p>
          <a:p>
            <a:r>
              <a:rPr lang="sv-SE" sz="1400" dirty="0"/>
              <a:t>Källa: </a:t>
            </a:r>
            <a:r>
              <a:rPr lang="sv-SE" sz="1400" dirty="0" err="1"/>
              <a:t>Wikipedia</a:t>
            </a:r>
            <a:endParaRPr lang="sv-SE" sz="1400" dirty="0"/>
          </a:p>
        </p:txBody>
      </p:sp>
    </p:spTree>
    <p:extLst>
      <p:ext uri="{BB962C8B-B14F-4D97-AF65-F5344CB8AC3E}">
        <p14:creationId xmlns:p14="http://schemas.microsoft.com/office/powerpoint/2010/main" val="3465289468"/>
      </p:ext>
    </p:extLst>
  </p:cSld>
  <p:clrMapOvr>
    <a:masterClrMapping/>
  </p:clrMapOvr>
  <p:transition spd="slow">
    <p:push dir="u"/>
  </p:transition>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1160</TotalTime>
  <Words>776</Words>
  <Application>Microsoft Office PowerPoint</Application>
  <PresentationFormat>Bildspel på skärmen (4:3)</PresentationFormat>
  <Paragraphs>291</Paragraphs>
  <Slides>27</Slides>
  <Notes>27</Notes>
  <HiddenSlides>0</HiddenSlides>
  <MMClips>0</MMClips>
  <ScaleCrop>false</ScaleCrop>
  <HeadingPairs>
    <vt:vector size="4" baseType="variant">
      <vt:variant>
        <vt:lpstr>Tema</vt:lpstr>
      </vt:variant>
      <vt:variant>
        <vt:i4>1</vt:i4>
      </vt:variant>
      <vt:variant>
        <vt:lpstr>Bildrubriker</vt:lpstr>
      </vt:variant>
      <vt:variant>
        <vt:i4>27</vt:i4>
      </vt:variant>
    </vt:vector>
  </HeadingPairs>
  <TitlesOfParts>
    <vt:vector size="28" baseType="lpstr">
      <vt:lpstr>Office-tema</vt:lpstr>
      <vt:lpstr>PowerPoint-presentation</vt:lpstr>
      <vt:lpstr>Mål: genom att arbeta med kapitlet ska du lära dig att</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Sammanfattning av kapitel 15, Internationell rätt</vt:lpstr>
      <vt:lpstr>PowerPoint-presentation</vt:lpstr>
      <vt:lpstr>PowerPoint-presentation</vt:lpstr>
      <vt:lpstr>PowerPoint-presentation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Min dator</dc:creator>
  <cp:lastModifiedBy>Helén Park</cp:lastModifiedBy>
  <cp:revision>105</cp:revision>
  <dcterms:created xsi:type="dcterms:W3CDTF">2011-07-03T12:40:24Z</dcterms:created>
  <dcterms:modified xsi:type="dcterms:W3CDTF">2019-03-18T15:13:41Z</dcterms:modified>
  <cp:contentStatus/>
</cp:coreProperties>
</file>