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3">
  <p:sldMasterIdLst>
    <p:sldMasterId id="2147483828" r:id="rId1"/>
  </p:sldMasterIdLst>
  <p:notesMasterIdLst>
    <p:notesMasterId r:id="rId42"/>
  </p:notesMasterIdLst>
  <p:handoutMasterIdLst>
    <p:handoutMasterId r:id="rId43"/>
  </p:handoutMasterIdLst>
  <p:sldIdLst>
    <p:sldId id="324" r:id="rId2"/>
    <p:sldId id="258" r:id="rId3"/>
    <p:sldId id="325" r:id="rId4"/>
    <p:sldId id="326" r:id="rId5"/>
    <p:sldId id="327" r:id="rId6"/>
    <p:sldId id="328" r:id="rId7"/>
    <p:sldId id="323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5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51" r:id="rId32"/>
    <p:sldId id="352" r:id="rId33"/>
    <p:sldId id="353" r:id="rId34"/>
    <p:sldId id="354" r:id="rId35"/>
    <p:sldId id="355" r:id="rId36"/>
    <p:sldId id="356" r:id="rId37"/>
    <p:sldId id="271" r:id="rId38"/>
    <p:sldId id="272" r:id="rId39"/>
    <p:sldId id="273" r:id="rId40"/>
    <p:sldId id="357" r:id="rId41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86285" autoAdjust="0"/>
  </p:normalViewPr>
  <p:slideViewPr>
    <p:cSldViewPr>
      <p:cViewPr varScale="1">
        <p:scale>
          <a:sx n="108" d="100"/>
          <a:sy n="108" d="100"/>
        </p:scale>
        <p:origin x="12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1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33590691-7658-9B42-B226-195EDBF4F50D}"/>
    <pc:docChg chg="undo custSel modSld">
      <pc:chgData name="Anders Wikberg" userId="72058f4e-22c7-459b-b413-d3a11f84bf1d" providerId="ADAL" clId="{33590691-7658-9B42-B226-195EDBF4F50D}" dt="2019-03-13T10:06:02.153" v="264"/>
      <pc:docMkLst>
        <pc:docMk/>
      </pc:docMkLst>
      <pc:sldChg chg="addSp delSp modSp">
        <pc:chgData name="Anders Wikberg" userId="72058f4e-22c7-459b-b413-d3a11f84bf1d" providerId="ADAL" clId="{33590691-7658-9B42-B226-195EDBF4F50D}" dt="2019-03-13T10:06:02.153" v="264"/>
        <pc:sldMkLst>
          <pc:docMk/>
          <pc:sldMk cId="2910629332" sldId="258"/>
        </pc:sldMkLst>
        <pc:spChg chg="mod">
          <ac:chgData name="Anders Wikberg" userId="72058f4e-22c7-459b-b413-d3a11f84bf1d" providerId="ADAL" clId="{33590691-7658-9B42-B226-195EDBF4F50D}" dt="2019-03-13T10:05:53.012" v="262" actId="948"/>
          <ac:spMkLst>
            <pc:docMk/>
            <pc:sldMk cId="2910629332" sldId="258"/>
            <ac:spMk id="3" creationId="{00000000-0000-0000-0000-000000000000}"/>
          </ac:spMkLst>
        </pc:spChg>
        <pc:picChg chg="add del">
          <ac:chgData name="Anders Wikberg" userId="72058f4e-22c7-459b-b413-d3a11f84bf1d" providerId="ADAL" clId="{33590691-7658-9B42-B226-195EDBF4F50D}" dt="2019-03-13T10:06:01.335" v="263" actId="478"/>
          <ac:picMkLst>
            <pc:docMk/>
            <pc:sldMk cId="2910629332" sldId="258"/>
            <ac:picMk id="6" creationId="{859EB457-B2CC-E945-910F-5675D57736BB}"/>
          </ac:picMkLst>
        </pc:picChg>
        <pc:picChg chg="add">
          <ac:chgData name="Anders Wikberg" userId="72058f4e-22c7-459b-b413-d3a11f84bf1d" providerId="ADAL" clId="{33590691-7658-9B42-B226-195EDBF4F50D}" dt="2019-03-13T10:06:02.153" v="264"/>
          <ac:picMkLst>
            <pc:docMk/>
            <pc:sldMk cId="2910629332" sldId="258"/>
            <ac:picMk id="7" creationId="{52826F30-AD95-FC48-86FE-598683470BB1}"/>
          </ac:picMkLst>
        </pc:picChg>
        <pc:picChg chg="del">
          <ac:chgData name="Anders Wikberg" userId="72058f4e-22c7-459b-b413-d3a11f84bf1d" providerId="ADAL" clId="{33590691-7658-9B42-B226-195EDBF4F50D}" dt="2019-03-13T09:52:04.371" v="6" actId="478"/>
          <ac:picMkLst>
            <pc:docMk/>
            <pc:sldMk cId="2910629332" sldId="258"/>
            <ac:picMk id="1026" creationId="{00000000-0000-0000-0000-000000000000}"/>
          </ac:picMkLst>
        </pc:picChg>
        <pc:picChg chg="del">
          <ac:chgData name="Anders Wikberg" userId="72058f4e-22c7-459b-b413-d3a11f84bf1d" providerId="ADAL" clId="{33590691-7658-9B42-B226-195EDBF4F50D}" dt="2019-03-13T09:52:06.081" v="7" actId="478"/>
          <ac:picMkLst>
            <pc:docMk/>
            <pc:sldMk cId="2910629332" sldId="258"/>
            <ac:picMk id="2050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4:31.156" v="52" actId="20577"/>
        <pc:sldMkLst>
          <pc:docMk/>
          <pc:sldMk cId="1595685510" sldId="271"/>
        </pc:sldMkLst>
        <pc:spChg chg="mod">
          <ac:chgData name="Anders Wikberg" userId="72058f4e-22c7-459b-b413-d3a11f84bf1d" providerId="ADAL" clId="{33590691-7658-9B42-B226-195EDBF4F50D}" dt="2019-03-13T09:54:31.156" v="52" actId="20577"/>
          <ac:spMkLst>
            <pc:docMk/>
            <pc:sldMk cId="1595685510" sldId="271"/>
            <ac:spMk id="2" creationId="{00000000-0000-0000-0000-000000000000}"/>
          </ac:spMkLst>
        </pc:spChg>
        <pc:picChg chg="add">
          <ac:chgData name="Anders Wikberg" userId="72058f4e-22c7-459b-b413-d3a11f84bf1d" providerId="ADAL" clId="{33590691-7658-9B42-B226-195EDBF4F50D}" dt="2019-03-13T09:54:23.314" v="51"/>
          <ac:picMkLst>
            <pc:docMk/>
            <pc:sldMk cId="1595685510" sldId="271"/>
            <ac:picMk id="5" creationId="{483F38D4-CA5A-0B48-B312-27EDFD1BD97B}"/>
          </ac:picMkLst>
        </pc:picChg>
        <pc:picChg chg="del">
          <ac:chgData name="Anders Wikberg" userId="72058f4e-22c7-459b-b413-d3a11f84bf1d" providerId="ADAL" clId="{33590691-7658-9B42-B226-195EDBF4F50D}" dt="2019-03-13T09:53:25.759" v="40" actId="478"/>
          <ac:picMkLst>
            <pc:docMk/>
            <pc:sldMk cId="1595685510" sldId="271"/>
            <ac:picMk id="6" creationId="{C2157D9A-EA41-C14A-AC5E-1A6633D177B2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4:18.847" v="50"/>
        <pc:sldMkLst>
          <pc:docMk/>
          <pc:sldMk cId="666869813" sldId="272"/>
        </pc:sldMkLst>
        <pc:spChg chg="mod">
          <ac:chgData name="Anders Wikberg" userId="72058f4e-22c7-459b-b413-d3a11f84bf1d" providerId="ADAL" clId="{33590691-7658-9B42-B226-195EDBF4F50D}" dt="2019-03-13T09:54:14.572" v="49" actId="20577"/>
          <ac:spMkLst>
            <pc:docMk/>
            <pc:sldMk cId="666869813" sldId="272"/>
            <ac:spMk id="3" creationId="{00000000-0000-0000-0000-000000000000}"/>
          </ac:spMkLst>
        </pc:spChg>
        <pc:picChg chg="add">
          <ac:chgData name="Anders Wikberg" userId="72058f4e-22c7-459b-b413-d3a11f84bf1d" providerId="ADAL" clId="{33590691-7658-9B42-B226-195EDBF4F50D}" dt="2019-03-13T09:54:18.847" v="50"/>
          <ac:picMkLst>
            <pc:docMk/>
            <pc:sldMk cId="666869813" sldId="272"/>
            <ac:picMk id="4" creationId="{89F4089E-A20D-3E4E-9BA5-7AD56DCB5D57}"/>
          </ac:picMkLst>
        </pc:picChg>
        <pc:picChg chg="del">
          <ac:chgData name="Anders Wikberg" userId="72058f4e-22c7-459b-b413-d3a11f84bf1d" providerId="ADAL" clId="{33590691-7658-9B42-B226-195EDBF4F50D}" dt="2019-03-13T09:53:28.683" v="41" actId="478"/>
          <ac:picMkLst>
            <pc:docMk/>
            <pc:sldMk cId="666869813" sldId="272"/>
            <ac:picMk id="5" creationId="{65E98C09-DE38-024C-907C-3E2256BC3A83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4:02.191" v="47"/>
        <pc:sldMkLst>
          <pc:docMk/>
          <pc:sldMk cId="451879512" sldId="273"/>
        </pc:sldMkLst>
        <pc:spChg chg="mod">
          <ac:chgData name="Anders Wikberg" userId="72058f4e-22c7-459b-b413-d3a11f84bf1d" providerId="ADAL" clId="{33590691-7658-9B42-B226-195EDBF4F50D}" dt="2019-03-13T09:53:57.450" v="46" actId="948"/>
          <ac:spMkLst>
            <pc:docMk/>
            <pc:sldMk cId="451879512" sldId="273"/>
            <ac:spMk id="2" creationId="{00000000-0000-0000-0000-000000000000}"/>
          </ac:spMkLst>
        </pc:spChg>
        <pc:picChg chg="add">
          <ac:chgData name="Anders Wikberg" userId="72058f4e-22c7-459b-b413-d3a11f84bf1d" providerId="ADAL" clId="{33590691-7658-9B42-B226-195EDBF4F50D}" dt="2019-03-13T09:54:02.191" v="47"/>
          <ac:picMkLst>
            <pc:docMk/>
            <pc:sldMk cId="451879512" sldId="273"/>
            <ac:picMk id="4" creationId="{1806D962-1B5C-AB40-A5CA-1E266C946D52}"/>
          </ac:picMkLst>
        </pc:picChg>
        <pc:picChg chg="del">
          <ac:chgData name="Anders Wikberg" userId="72058f4e-22c7-459b-b413-d3a11f84bf1d" providerId="ADAL" clId="{33590691-7658-9B42-B226-195EDBF4F50D}" dt="2019-03-13T09:53:32.443" v="42" actId="478"/>
          <ac:picMkLst>
            <pc:docMk/>
            <pc:sldMk cId="451879512" sldId="273"/>
            <ac:picMk id="5" creationId="{42138516-7A39-7D4D-85D1-4AE0992A7219}"/>
          </ac:picMkLst>
        </pc:picChg>
      </pc:sldChg>
      <pc:sldChg chg="addSp delSp modSp">
        <pc:chgData name="Anders Wikberg" userId="72058f4e-22c7-459b-b413-d3a11f84bf1d" providerId="ADAL" clId="{33590691-7658-9B42-B226-195EDBF4F50D}" dt="2019-03-13T10:03:09.298" v="227" actId="1076"/>
        <pc:sldMkLst>
          <pc:docMk/>
          <pc:sldMk cId="682744401" sldId="323"/>
        </pc:sldMkLst>
        <pc:picChg chg="add">
          <ac:chgData name="Anders Wikberg" userId="72058f4e-22c7-459b-b413-d3a11f84bf1d" providerId="ADAL" clId="{33590691-7658-9B42-B226-195EDBF4F50D}" dt="2019-03-13T10:03:02.859" v="225"/>
          <ac:picMkLst>
            <pc:docMk/>
            <pc:sldMk cId="682744401" sldId="323"/>
            <ac:picMk id="4" creationId="{85C4F5EC-998D-CD44-8901-33747E9B4D47}"/>
          </ac:picMkLst>
        </pc:picChg>
        <pc:picChg chg="del">
          <ac:chgData name="Anders Wikberg" userId="72058f4e-22c7-459b-b413-d3a11f84bf1d" providerId="ADAL" clId="{33590691-7658-9B42-B226-195EDBF4F50D}" dt="2019-03-13T09:52:15.352" v="12" actId="478"/>
          <ac:picMkLst>
            <pc:docMk/>
            <pc:sldMk cId="682744401" sldId="323"/>
            <ac:picMk id="5" creationId="{4121E56B-BBF3-254F-8231-CE59E9CFDDA1}"/>
          </ac:picMkLst>
        </pc:picChg>
        <pc:picChg chg="mod">
          <ac:chgData name="Anders Wikberg" userId="72058f4e-22c7-459b-b413-d3a11f84bf1d" providerId="ADAL" clId="{33590691-7658-9B42-B226-195EDBF4F50D}" dt="2019-03-13T10:03:09.298" v="227" actId="1076"/>
          <ac:picMkLst>
            <pc:docMk/>
            <pc:sldMk cId="682744401" sldId="323"/>
            <ac:picMk id="20482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1:58.920" v="5" actId="1036"/>
        <pc:sldMkLst>
          <pc:docMk/>
          <pc:sldMk cId="2711187856" sldId="324"/>
        </pc:sldMkLst>
        <pc:picChg chg="mod">
          <ac:chgData name="Anders Wikberg" userId="72058f4e-22c7-459b-b413-d3a11f84bf1d" providerId="ADAL" clId="{33590691-7658-9B42-B226-195EDBF4F50D}" dt="2019-03-13T09:51:40.757" v="2" actId="14100"/>
          <ac:picMkLst>
            <pc:docMk/>
            <pc:sldMk cId="2711187856" sldId="324"/>
            <ac:picMk id="3" creationId="{00000000-0000-0000-0000-000000000000}"/>
          </ac:picMkLst>
        </pc:picChg>
        <pc:picChg chg="del">
          <ac:chgData name="Anders Wikberg" userId="72058f4e-22c7-459b-b413-d3a11f84bf1d" providerId="ADAL" clId="{33590691-7658-9B42-B226-195EDBF4F50D}" dt="2019-03-13T09:51:34.007" v="0" actId="478"/>
          <ac:picMkLst>
            <pc:docMk/>
            <pc:sldMk cId="2711187856" sldId="324"/>
            <ac:picMk id="6" creationId="{50A0E817-9A4E-D84B-9F63-4339F27B7E71}"/>
          </ac:picMkLst>
        </pc:picChg>
        <pc:picChg chg="add mod">
          <ac:chgData name="Anders Wikberg" userId="72058f4e-22c7-459b-b413-d3a11f84bf1d" providerId="ADAL" clId="{33590691-7658-9B42-B226-195EDBF4F50D}" dt="2019-03-13T09:51:58.920" v="5" actId="1036"/>
          <ac:picMkLst>
            <pc:docMk/>
            <pc:sldMk cId="2711187856" sldId="324"/>
            <ac:picMk id="7" creationId="{DA36681B-3FC9-5642-A910-8A93B57620CB}"/>
          </ac:picMkLst>
        </pc:picChg>
      </pc:sldChg>
      <pc:sldChg chg="addSp delSp modSp">
        <pc:chgData name="Anders Wikberg" userId="72058f4e-22c7-459b-b413-d3a11f84bf1d" providerId="ADAL" clId="{33590691-7658-9B42-B226-195EDBF4F50D}" dt="2019-03-13T10:05:37.958" v="260" actId="2085"/>
        <pc:sldMkLst>
          <pc:docMk/>
          <pc:sldMk cId="1934512944" sldId="325"/>
        </pc:sldMkLst>
        <pc:spChg chg="del">
          <ac:chgData name="Anders Wikberg" userId="72058f4e-22c7-459b-b413-d3a11f84bf1d" providerId="ADAL" clId="{33590691-7658-9B42-B226-195EDBF4F50D}" dt="2019-03-13T10:04:54.240" v="253" actId="478"/>
          <ac:spMkLst>
            <pc:docMk/>
            <pc:sldMk cId="1934512944" sldId="325"/>
            <ac:spMk id="2" creationId="{00000000-0000-0000-0000-000000000000}"/>
          </ac:spMkLst>
        </pc:spChg>
        <pc:spChg chg="add mod">
          <ac:chgData name="Anders Wikberg" userId="72058f4e-22c7-459b-b413-d3a11f84bf1d" providerId="ADAL" clId="{33590691-7658-9B42-B226-195EDBF4F50D}" dt="2019-03-13T10:05:37.958" v="260" actId="2085"/>
          <ac:spMkLst>
            <pc:docMk/>
            <pc:sldMk cId="1934512944" sldId="325"/>
            <ac:spMk id="3" creationId="{AFC117DF-0327-B746-BC33-28DB064DFBD0}"/>
          </ac:spMkLst>
        </pc:spChg>
        <pc:picChg chg="add">
          <ac:chgData name="Anders Wikberg" userId="72058f4e-22c7-459b-b413-d3a11f84bf1d" providerId="ADAL" clId="{33590691-7658-9B42-B226-195EDBF4F50D}" dt="2019-03-13T10:03:46.927" v="238"/>
          <ac:picMkLst>
            <pc:docMk/>
            <pc:sldMk cId="1934512944" sldId="325"/>
            <ac:picMk id="5" creationId="{6C80D3A1-8B75-3C44-92CA-EB05612BBE96}"/>
          </ac:picMkLst>
        </pc:picChg>
        <pc:picChg chg="del">
          <ac:chgData name="Anders Wikberg" userId="72058f4e-22c7-459b-b413-d3a11f84bf1d" providerId="ADAL" clId="{33590691-7658-9B42-B226-195EDBF4F50D}" dt="2019-03-13T09:52:09.063" v="8" actId="478"/>
          <ac:picMkLst>
            <pc:docMk/>
            <pc:sldMk cId="1934512944" sldId="325"/>
            <ac:picMk id="6" creationId="{D7B2D192-F2B0-AA40-821C-DCEFF95C4BE9}"/>
          </ac:picMkLst>
        </pc:picChg>
        <pc:picChg chg="mod">
          <ac:chgData name="Anders Wikberg" userId="72058f4e-22c7-459b-b413-d3a11f84bf1d" providerId="ADAL" clId="{33590691-7658-9B42-B226-195EDBF4F50D}" dt="2019-03-13T10:05:10.765" v="257" actId="1076"/>
          <ac:picMkLst>
            <pc:docMk/>
            <pc:sldMk cId="1934512944" sldId="325"/>
            <ac:picMk id="2050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10:03:42.768" v="237" actId="1076"/>
        <pc:sldMkLst>
          <pc:docMk/>
          <pc:sldMk cId="537560464" sldId="326"/>
        </pc:sldMkLst>
        <pc:picChg chg="mod">
          <ac:chgData name="Anders Wikberg" userId="72058f4e-22c7-459b-b413-d3a11f84bf1d" providerId="ADAL" clId="{33590691-7658-9B42-B226-195EDBF4F50D}" dt="2019-03-13T10:03:42.768" v="237" actId="1076"/>
          <ac:picMkLst>
            <pc:docMk/>
            <pc:sldMk cId="537560464" sldId="326"/>
            <ac:picMk id="3" creationId="{771C8041-9C88-E64B-B4D0-36F5C4490811}"/>
          </ac:picMkLst>
        </pc:picChg>
        <pc:picChg chg="add">
          <ac:chgData name="Anders Wikberg" userId="72058f4e-22c7-459b-b413-d3a11f84bf1d" providerId="ADAL" clId="{33590691-7658-9B42-B226-195EDBF4F50D}" dt="2019-03-13T10:03:40.575" v="236"/>
          <ac:picMkLst>
            <pc:docMk/>
            <pc:sldMk cId="537560464" sldId="326"/>
            <ac:picMk id="4" creationId="{1CA55EF7-F9D4-A94A-93B1-2B90D977559E}"/>
          </ac:picMkLst>
        </pc:picChg>
        <pc:picChg chg="del">
          <ac:chgData name="Anders Wikberg" userId="72058f4e-22c7-459b-b413-d3a11f84bf1d" providerId="ADAL" clId="{33590691-7658-9B42-B226-195EDBF4F50D}" dt="2019-03-13T09:52:10.997" v="9" actId="478"/>
          <ac:picMkLst>
            <pc:docMk/>
            <pc:sldMk cId="537560464" sldId="326"/>
            <ac:picMk id="5" creationId="{9D35176A-A4CD-B14D-9A3E-58B1426C7618}"/>
          </ac:picMkLst>
        </pc:picChg>
      </pc:sldChg>
      <pc:sldChg chg="addSp delSp modSp">
        <pc:chgData name="Anders Wikberg" userId="72058f4e-22c7-459b-b413-d3a11f84bf1d" providerId="ADAL" clId="{33590691-7658-9B42-B226-195EDBF4F50D}" dt="2019-03-13T10:03:30.707" v="233" actId="1076"/>
        <pc:sldMkLst>
          <pc:docMk/>
          <pc:sldMk cId="104142878" sldId="327"/>
        </pc:sldMkLst>
        <pc:picChg chg="add">
          <ac:chgData name="Anders Wikberg" userId="72058f4e-22c7-459b-b413-d3a11f84bf1d" providerId="ADAL" clId="{33590691-7658-9B42-B226-195EDBF4F50D}" dt="2019-03-13T10:03:26.371" v="231"/>
          <ac:picMkLst>
            <pc:docMk/>
            <pc:sldMk cId="104142878" sldId="327"/>
            <ac:picMk id="4" creationId="{3F7D530D-12CC-E842-A729-3B246EB8E278}"/>
          </ac:picMkLst>
        </pc:picChg>
        <pc:picChg chg="del">
          <ac:chgData name="Anders Wikberg" userId="72058f4e-22c7-459b-b413-d3a11f84bf1d" providerId="ADAL" clId="{33590691-7658-9B42-B226-195EDBF4F50D}" dt="2019-03-13T09:52:12.494" v="10" actId="478"/>
          <ac:picMkLst>
            <pc:docMk/>
            <pc:sldMk cId="104142878" sldId="327"/>
            <ac:picMk id="5" creationId="{FB4E935B-B865-BC4C-B5C2-0225641C9F7B}"/>
          </ac:picMkLst>
        </pc:picChg>
        <pc:picChg chg="mod">
          <ac:chgData name="Anders Wikberg" userId="72058f4e-22c7-459b-b413-d3a11f84bf1d" providerId="ADAL" clId="{33590691-7658-9B42-B226-195EDBF4F50D}" dt="2019-03-13T10:03:30.707" v="233" actId="1076"/>
          <ac:picMkLst>
            <pc:docMk/>
            <pc:sldMk cId="104142878" sldId="327"/>
            <ac:picMk id="4098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10:03:20.629" v="230" actId="1076"/>
        <pc:sldMkLst>
          <pc:docMk/>
          <pc:sldMk cId="2295590469" sldId="328"/>
        </pc:sldMkLst>
        <pc:picChg chg="add">
          <ac:chgData name="Anders Wikberg" userId="72058f4e-22c7-459b-b413-d3a11f84bf1d" providerId="ADAL" clId="{33590691-7658-9B42-B226-195EDBF4F50D}" dt="2019-03-13T10:03:16.274" v="228"/>
          <ac:picMkLst>
            <pc:docMk/>
            <pc:sldMk cId="2295590469" sldId="328"/>
            <ac:picMk id="4" creationId="{8CD278F0-ADED-0842-BBA5-25D603368435}"/>
          </ac:picMkLst>
        </pc:picChg>
        <pc:picChg chg="del">
          <ac:chgData name="Anders Wikberg" userId="72058f4e-22c7-459b-b413-d3a11f84bf1d" providerId="ADAL" clId="{33590691-7658-9B42-B226-195EDBF4F50D}" dt="2019-03-13T09:52:13.911" v="11" actId="478"/>
          <ac:picMkLst>
            <pc:docMk/>
            <pc:sldMk cId="2295590469" sldId="328"/>
            <ac:picMk id="5" creationId="{F749CDF6-853D-2D45-AC45-72C8DF7131EA}"/>
          </ac:picMkLst>
        </pc:picChg>
        <pc:picChg chg="mod">
          <ac:chgData name="Anders Wikberg" userId="72058f4e-22c7-459b-b413-d3a11f84bf1d" providerId="ADAL" clId="{33590691-7658-9B42-B226-195EDBF4F50D}" dt="2019-03-13T10:03:20.629" v="230" actId="1076"/>
          <ac:picMkLst>
            <pc:docMk/>
            <pc:sldMk cId="2295590469" sldId="328"/>
            <ac:picMk id="5123" creationId="{00000000-0000-0000-0000-000000000000}"/>
          </ac:picMkLst>
        </pc:picChg>
      </pc:sldChg>
      <pc:sldChg chg="delSp">
        <pc:chgData name="Anders Wikberg" userId="72058f4e-22c7-459b-b413-d3a11f84bf1d" providerId="ADAL" clId="{33590691-7658-9B42-B226-195EDBF4F50D}" dt="2019-03-13T09:52:16.689" v="13" actId="478"/>
        <pc:sldMkLst>
          <pc:docMk/>
          <pc:sldMk cId="3009944153" sldId="329"/>
        </pc:sldMkLst>
        <pc:picChg chg="del">
          <ac:chgData name="Anders Wikberg" userId="72058f4e-22c7-459b-b413-d3a11f84bf1d" providerId="ADAL" clId="{33590691-7658-9B42-B226-195EDBF4F50D}" dt="2019-03-13T09:52:16.689" v="13" actId="478"/>
          <ac:picMkLst>
            <pc:docMk/>
            <pc:sldMk cId="3009944153" sldId="329"/>
            <ac:picMk id="5" creationId="{4A28CF5F-5112-BF45-960A-F68284E14FCE}"/>
          </ac:picMkLst>
        </pc:picChg>
      </pc:sldChg>
      <pc:sldChg chg="delSp">
        <pc:chgData name="Anders Wikberg" userId="72058f4e-22c7-459b-b413-d3a11f84bf1d" providerId="ADAL" clId="{33590691-7658-9B42-B226-195EDBF4F50D}" dt="2019-03-13T09:52:18.940" v="14" actId="478"/>
        <pc:sldMkLst>
          <pc:docMk/>
          <pc:sldMk cId="1029126926" sldId="330"/>
        </pc:sldMkLst>
        <pc:picChg chg="del">
          <ac:chgData name="Anders Wikberg" userId="72058f4e-22c7-459b-b413-d3a11f84bf1d" providerId="ADAL" clId="{33590691-7658-9B42-B226-195EDBF4F50D}" dt="2019-03-13T09:52:18.940" v="14" actId="478"/>
          <ac:picMkLst>
            <pc:docMk/>
            <pc:sldMk cId="1029126926" sldId="330"/>
            <ac:picMk id="5" creationId="{05F42A19-DBCF-1F4E-954B-6EE892EEED12}"/>
          </ac:picMkLst>
        </pc:picChg>
      </pc:sldChg>
      <pc:sldChg chg="addSp delSp modSp setBg">
        <pc:chgData name="Anders Wikberg" userId="72058f4e-22c7-459b-b413-d3a11f84bf1d" providerId="ADAL" clId="{33590691-7658-9B42-B226-195EDBF4F50D}" dt="2019-03-13T10:02:49.841" v="224"/>
        <pc:sldMkLst>
          <pc:docMk/>
          <pc:sldMk cId="2164969937" sldId="331"/>
        </pc:sldMkLst>
        <pc:picChg chg="add">
          <ac:chgData name="Anders Wikberg" userId="72058f4e-22c7-459b-b413-d3a11f84bf1d" providerId="ADAL" clId="{33590691-7658-9B42-B226-195EDBF4F50D}" dt="2019-03-13T10:02:01.983" v="194"/>
          <ac:picMkLst>
            <pc:docMk/>
            <pc:sldMk cId="2164969937" sldId="331"/>
            <ac:picMk id="4" creationId="{21BDF51E-CD2E-8B48-9AB9-52D724854DED}"/>
          </ac:picMkLst>
        </pc:picChg>
        <pc:picChg chg="del">
          <ac:chgData name="Anders Wikberg" userId="72058f4e-22c7-459b-b413-d3a11f84bf1d" providerId="ADAL" clId="{33590691-7658-9B42-B226-195EDBF4F50D}" dt="2019-03-13T09:52:20.515" v="15" actId="478"/>
          <ac:picMkLst>
            <pc:docMk/>
            <pc:sldMk cId="2164969937" sldId="331"/>
            <ac:picMk id="5" creationId="{20A8D823-7AC1-6F43-833D-99B0B285741B}"/>
          </ac:picMkLst>
        </pc:picChg>
        <pc:picChg chg="mod">
          <ac:chgData name="Anders Wikberg" userId="72058f4e-22c7-459b-b413-d3a11f84bf1d" providerId="ADAL" clId="{33590691-7658-9B42-B226-195EDBF4F50D}" dt="2019-03-13T10:02:23.038" v="200" actId="1076"/>
          <ac:picMkLst>
            <pc:docMk/>
            <pc:sldMk cId="2164969937" sldId="331"/>
            <ac:picMk id="8194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10:02:12.632" v="198" actId="1076"/>
        <pc:sldMkLst>
          <pc:docMk/>
          <pc:sldMk cId="785351839" sldId="332"/>
        </pc:sldMkLst>
        <pc:picChg chg="add">
          <ac:chgData name="Anders Wikberg" userId="72058f4e-22c7-459b-b413-d3a11f84bf1d" providerId="ADAL" clId="{33590691-7658-9B42-B226-195EDBF4F50D}" dt="2019-03-13T10:01:55.340" v="193"/>
          <ac:picMkLst>
            <pc:docMk/>
            <pc:sldMk cId="785351839" sldId="332"/>
            <ac:picMk id="4" creationId="{D03D1E14-BA74-3144-9865-0F506153387B}"/>
          </ac:picMkLst>
        </pc:picChg>
        <pc:picChg chg="del">
          <ac:chgData name="Anders Wikberg" userId="72058f4e-22c7-459b-b413-d3a11f84bf1d" providerId="ADAL" clId="{33590691-7658-9B42-B226-195EDBF4F50D}" dt="2019-03-13T09:52:21.955" v="16" actId="478"/>
          <ac:picMkLst>
            <pc:docMk/>
            <pc:sldMk cId="785351839" sldId="332"/>
            <ac:picMk id="5" creationId="{CFAB4ED3-7BE7-0440-A340-88D63EE537BC}"/>
          </ac:picMkLst>
        </pc:picChg>
        <pc:picChg chg="mod">
          <ac:chgData name="Anders Wikberg" userId="72058f4e-22c7-459b-b413-d3a11f84bf1d" providerId="ADAL" clId="{33590691-7658-9B42-B226-195EDBF4F50D}" dt="2019-03-13T10:02:12.632" v="198" actId="1076"/>
          <ac:picMkLst>
            <pc:docMk/>
            <pc:sldMk cId="785351839" sldId="332"/>
            <ac:picMk id="9218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10:01:50.007" v="192" actId="1076"/>
        <pc:sldMkLst>
          <pc:docMk/>
          <pc:sldMk cId="654407423" sldId="333"/>
        </pc:sldMkLst>
        <pc:picChg chg="add">
          <ac:chgData name="Anders Wikberg" userId="72058f4e-22c7-459b-b413-d3a11f84bf1d" providerId="ADAL" clId="{33590691-7658-9B42-B226-195EDBF4F50D}" dt="2019-03-13T10:01:42.352" v="188"/>
          <ac:picMkLst>
            <pc:docMk/>
            <pc:sldMk cId="654407423" sldId="333"/>
            <ac:picMk id="4" creationId="{9379D24E-9340-294E-80DD-55E3BB4B35E8}"/>
          </ac:picMkLst>
        </pc:picChg>
        <pc:picChg chg="del">
          <ac:chgData name="Anders Wikberg" userId="72058f4e-22c7-459b-b413-d3a11f84bf1d" providerId="ADAL" clId="{33590691-7658-9B42-B226-195EDBF4F50D}" dt="2019-03-13T09:52:24.103" v="17" actId="478"/>
          <ac:picMkLst>
            <pc:docMk/>
            <pc:sldMk cId="654407423" sldId="333"/>
            <ac:picMk id="5" creationId="{34D3CC11-1171-CA49-BDED-6BE8B6DA8DF4}"/>
          </ac:picMkLst>
        </pc:picChg>
        <pc:picChg chg="mod">
          <ac:chgData name="Anders Wikberg" userId="72058f4e-22c7-459b-b413-d3a11f84bf1d" providerId="ADAL" clId="{33590691-7658-9B42-B226-195EDBF4F50D}" dt="2019-03-13T10:01:50.007" v="192" actId="1076"/>
          <ac:picMkLst>
            <pc:docMk/>
            <pc:sldMk cId="654407423" sldId="333"/>
            <ac:picMk id="10242" creationId="{00000000-0000-0000-0000-000000000000}"/>
          </ac:picMkLst>
        </pc:picChg>
      </pc:sldChg>
      <pc:sldChg chg="addSp delSp">
        <pc:chgData name="Anders Wikberg" userId="72058f4e-22c7-459b-b413-d3a11f84bf1d" providerId="ADAL" clId="{33590691-7658-9B42-B226-195EDBF4F50D}" dt="2019-03-13T10:01:37.820" v="187"/>
        <pc:sldMkLst>
          <pc:docMk/>
          <pc:sldMk cId="4083325779" sldId="334"/>
        </pc:sldMkLst>
        <pc:picChg chg="add">
          <ac:chgData name="Anders Wikberg" userId="72058f4e-22c7-459b-b413-d3a11f84bf1d" providerId="ADAL" clId="{33590691-7658-9B42-B226-195EDBF4F50D}" dt="2019-03-13T10:01:37.820" v="187"/>
          <ac:picMkLst>
            <pc:docMk/>
            <pc:sldMk cId="4083325779" sldId="334"/>
            <ac:picMk id="4" creationId="{519000A6-ABC2-C449-A406-EDD0D105E6F4}"/>
          </ac:picMkLst>
        </pc:picChg>
        <pc:picChg chg="del">
          <ac:chgData name="Anders Wikberg" userId="72058f4e-22c7-459b-b413-d3a11f84bf1d" providerId="ADAL" clId="{33590691-7658-9B42-B226-195EDBF4F50D}" dt="2019-03-13T09:52:25.768" v="18" actId="478"/>
          <ac:picMkLst>
            <pc:docMk/>
            <pc:sldMk cId="4083325779" sldId="334"/>
            <ac:picMk id="5" creationId="{D058E993-B16D-3A4F-9A2F-D3D75B199838}"/>
          </ac:picMkLst>
        </pc:picChg>
      </pc:sldChg>
      <pc:sldChg chg="addSp delSp modSp setBg">
        <pc:chgData name="Anders Wikberg" userId="72058f4e-22c7-459b-b413-d3a11f84bf1d" providerId="ADAL" clId="{33590691-7658-9B42-B226-195EDBF4F50D}" dt="2019-03-13T10:01:22.480" v="186"/>
        <pc:sldMkLst>
          <pc:docMk/>
          <pc:sldMk cId="667259358" sldId="335"/>
        </pc:sldMkLst>
        <pc:picChg chg="add">
          <ac:chgData name="Anders Wikberg" userId="72058f4e-22c7-459b-b413-d3a11f84bf1d" providerId="ADAL" clId="{33590691-7658-9B42-B226-195EDBF4F50D}" dt="2019-03-13T10:00:07.186" v="133"/>
          <ac:picMkLst>
            <pc:docMk/>
            <pc:sldMk cId="667259358" sldId="335"/>
            <ac:picMk id="4" creationId="{1F660909-B3D0-394A-9E19-4656C83EAE40}"/>
          </ac:picMkLst>
        </pc:picChg>
        <pc:picChg chg="del">
          <ac:chgData name="Anders Wikberg" userId="72058f4e-22c7-459b-b413-d3a11f84bf1d" providerId="ADAL" clId="{33590691-7658-9B42-B226-195EDBF4F50D}" dt="2019-03-13T09:52:31.686" v="19" actId="478"/>
          <ac:picMkLst>
            <pc:docMk/>
            <pc:sldMk cId="667259358" sldId="335"/>
            <ac:picMk id="5" creationId="{E354AF68-92F1-1E48-B07F-B238ACAE1F1C}"/>
          </ac:picMkLst>
        </pc:picChg>
        <pc:picChg chg="mod">
          <ac:chgData name="Anders Wikberg" userId="72058f4e-22c7-459b-b413-d3a11f84bf1d" providerId="ADAL" clId="{33590691-7658-9B42-B226-195EDBF4F50D}" dt="2019-03-13T10:00:13.167" v="135" actId="1076"/>
          <ac:picMkLst>
            <pc:docMk/>
            <pc:sldMk cId="667259358" sldId="335"/>
            <ac:picMk id="12290" creationId="{00000000-0000-0000-0000-000000000000}"/>
          </ac:picMkLst>
        </pc:picChg>
      </pc:sldChg>
      <pc:sldChg chg="addSp delSp setBg">
        <pc:chgData name="Anders Wikberg" userId="72058f4e-22c7-459b-b413-d3a11f84bf1d" providerId="ADAL" clId="{33590691-7658-9B42-B226-195EDBF4F50D}" dt="2019-03-13T10:01:22.480" v="186"/>
        <pc:sldMkLst>
          <pc:docMk/>
          <pc:sldMk cId="1836457817" sldId="336"/>
        </pc:sldMkLst>
        <pc:picChg chg="add">
          <ac:chgData name="Anders Wikberg" userId="72058f4e-22c7-459b-b413-d3a11f84bf1d" providerId="ADAL" clId="{33590691-7658-9B42-B226-195EDBF4F50D}" dt="2019-03-13T10:00:03.912" v="132"/>
          <ac:picMkLst>
            <pc:docMk/>
            <pc:sldMk cId="1836457817" sldId="336"/>
            <ac:picMk id="4" creationId="{EE793C69-DB56-F44A-8CF9-1C0517A9C8AD}"/>
          </ac:picMkLst>
        </pc:picChg>
        <pc:picChg chg="del">
          <ac:chgData name="Anders Wikberg" userId="72058f4e-22c7-459b-b413-d3a11f84bf1d" providerId="ADAL" clId="{33590691-7658-9B42-B226-195EDBF4F50D}" dt="2019-03-13T09:52:33.866" v="20" actId="478"/>
          <ac:picMkLst>
            <pc:docMk/>
            <pc:sldMk cId="1836457817" sldId="336"/>
            <ac:picMk id="5" creationId="{8587B9AB-BD3F-A245-B191-D33E1D273503}"/>
          </ac:picMkLst>
        </pc:picChg>
      </pc:sldChg>
      <pc:sldChg chg="addSp delSp setBg">
        <pc:chgData name="Anders Wikberg" userId="72058f4e-22c7-459b-b413-d3a11f84bf1d" providerId="ADAL" clId="{33590691-7658-9B42-B226-195EDBF4F50D}" dt="2019-03-13T10:00:54.592" v="139"/>
        <pc:sldMkLst>
          <pc:docMk/>
          <pc:sldMk cId="3306159148" sldId="337"/>
        </pc:sldMkLst>
        <pc:picChg chg="add">
          <ac:chgData name="Anders Wikberg" userId="72058f4e-22c7-459b-b413-d3a11f84bf1d" providerId="ADAL" clId="{33590691-7658-9B42-B226-195EDBF4F50D}" dt="2019-03-13T10:00:00.152" v="131"/>
          <ac:picMkLst>
            <pc:docMk/>
            <pc:sldMk cId="3306159148" sldId="337"/>
            <ac:picMk id="4" creationId="{EE8BDBB1-5A45-D747-8B45-42CD1D308EB3}"/>
          </ac:picMkLst>
        </pc:picChg>
        <pc:picChg chg="del">
          <ac:chgData name="Anders Wikberg" userId="72058f4e-22c7-459b-b413-d3a11f84bf1d" providerId="ADAL" clId="{33590691-7658-9B42-B226-195EDBF4F50D}" dt="2019-03-13T09:52:36.484" v="21" actId="478"/>
          <ac:picMkLst>
            <pc:docMk/>
            <pc:sldMk cId="3306159148" sldId="337"/>
            <ac:picMk id="5" creationId="{F1B6092F-32F2-AD45-900F-5EFA64EA1E04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9:53.366" v="130" actId="1076"/>
        <pc:sldMkLst>
          <pc:docMk/>
          <pc:sldMk cId="2818957101" sldId="338"/>
        </pc:sldMkLst>
        <pc:picChg chg="del">
          <ac:chgData name="Anders Wikberg" userId="72058f4e-22c7-459b-b413-d3a11f84bf1d" providerId="ADAL" clId="{33590691-7658-9B42-B226-195EDBF4F50D}" dt="2019-03-13T09:52:39.119" v="22" actId="478"/>
          <ac:picMkLst>
            <pc:docMk/>
            <pc:sldMk cId="2818957101" sldId="338"/>
            <ac:picMk id="4" creationId="{723484DA-151A-8D45-8BBD-6275CA0522EB}"/>
          </ac:picMkLst>
        </pc:picChg>
        <pc:picChg chg="add">
          <ac:chgData name="Anders Wikberg" userId="72058f4e-22c7-459b-b413-d3a11f84bf1d" providerId="ADAL" clId="{33590691-7658-9B42-B226-195EDBF4F50D}" dt="2019-03-13T09:59:48.736" v="128"/>
          <ac:picMkLst>
            <pc:docMk/>
            <pc:sldMk cId="2818957101" sldId="338"/>
            <ac:picMk id="5" creationId="{EC29D13E-41F3-BB40-9465-F570C58B6C03}"/>
          </ac:picMkLst>
        </pc:picChg>
        <pc:picChg chg="mod">
          <ac:chgData name="Anders Wikberg" userId="72058f4e-22c7-459b-b413-d3a11f84bf1d" providerId="ADAL" clId="{33590691-7658-9B42-B226-195EDBF4F50D}" dt="2019-03-13T09:59:53.366" v="130" actId="1076"/>
          <ac:picMkLst>
            <pc:docMk/>
            <pc:sldMk cId="2818957101" sldId="338"/>
            <ac:picMk id="2050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9:32.857" v="123" actId="1076"/>
        <pc:sldMkLst>
          <pc:docMk/>
          <pc:sldMk cId="110047679" sldId="339"/>
        </pc:sldMkLst>
        <pc:picChg chg="del">
          <ac:chgData name="Anders Wikberg" userId="72058f4e-22c7-459b-b413-d3a11f84bf1d" providerId="ADAL" clId="{33590691-7658-9B42-B226-195EDBF4F50D}" dt="2019-03-13T09:52:47.216" v="24" actId="478"/>
          <ac:picMkLst>
            <pc:docMk/>
            <pc:sldMk cId="110047679" sldId="339"/>
            <ac:picMk id="4" creationId="{CA06E35E-0583-F647-AA28-36672794D4D5}"/>
          </ac:picMkLst>
        </pc:picChg>
        <pc:picChg chg="add">
          <ac:chgData name="Anders Wikberg" userId="72058f4e-22c7-459b-b413-d3a11f84bf1d" providerId="ADAL" clId="{33590691-7658-9B42-B226-195EDBF4F50D}" dt="2019-03-13T09:59:03.740" v="117"/>
          <ac:picMkLst>
            <pc:docMk/>
            <pc:sldMk cId="110047679" sldId="339"/>
            <ac:picMk id="5" creationId="{A4988F4F-3CAF-0B40-B5E8-A9175CBF5810}"/>
          </ac:picMkLst>
        </pc:picChg>
        <pc:picChg chg="mod modCrop">
          <ac:chgData name="Anders Wikberg" userId="72058f4e-22c7-459b-b413-d3a11f84bf1d" providerId="ADAL" clId="{33590691-7658-9B42-B226-195EDBF4F50D}" dt="2019-03-13T09:59:32.857" v="123" actId="1076"/>
          <ac:picMkLst>
            <pc:docMk/>
            <pc:sldMk cId="110047679" sldId="339"/>
            <ac:picMk id="4098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8:57.903" v="116" actId="1076"/>
        <pc:sldMkLst>
          <pc:docMk/>
          <pc:sldMk cId="845849090" sldId="340"/>
        </pc:sldMkLst>
        <pc:picChg chg="del">
          <ac:chgData name="Anders Wikberg" userId="72058f4e-22c7-459b-b413-d3a11f84bf1d" providerId="ADAL" clId="{33590691-7658-9B42-B226-195EDBF4F50D}" dt="2019-03-13T09:52:49.121" v="25" actId="478"/>
          <ac:picMkLst>
            <pc:docMk/>
            <pc:sldMk cId="845849090" sldId="340"/>
            <ac:picMk id="4" creationId="{0AEF2A79-1AF8-C24B-AF7C-AF8C57D99099}"/>
          </ac:picMkLst>
        </pc:picChg>
        <pc:picChg chg="add">
          <ac:chgData name="Anders Wikberg" userId="72058f4e-22c7-459b-b413-d3a11f84bf1d" providerId="ADAL" clId="{33590691-7658-9B42-B226-195EDBF4F50D}" dt="2019-03-13T09:58:51.416" v="114"/>
          <ac:picMkLst>
            <pc:docMk/>
            <pc:sldMk cId="845849090" sldId="340"/>
            <ac:picMk id="5" creationId="{C38B0F24-A95F-D344-AFF4-9646288D5366}"/>
          </ac:picMkLst>
        </pc:picChg>
        <pc:picChg chg="mod">
          <ac:chgData name="Anders Wikberg" userId="72058f4e-22c7-459b-b413-d3a11f84bf1d" providerId="ADAL" clId="{33590691-7658-9B42-B226-195EDBF4F50D}" dt="2019-03-13T09:58:57.903" v="116" actId="1076"/>
          <ac:picMkLst>
            <pc:docMk/>
            <pc:sldMk cId="845849090" sldId="340"/>
            <ac:picMk id="5122" creationId="{00000000-0000-0000-0000-000000000000}"/>
          </ac:picMkLst>
        </pc:picChg>
      </pc:sldChg>
      <pc:sldChg chg="addSp delSp">
        <pc:chgData name="Anders Wikberg" userId="72058f4e-22c7-459b-b413-d3a11f84bf1d" providerId="ADAL" clId="{33590691-7658-9B42-B226-195EDBF4F50D}" dt="2019-03-13T09:58:46.885" v="113"/>
        <pc:sldMkLst>
          <pc:docMk/>
          <pc:sldMk cId="4054641035" sldId="341"/>
        </pc:sldMkLst>
        <pc:picChg chg="add">
          <ac:chgData name="Anders Wikberg" userId="72058f4e-22c7-459b-b413-d3a11f84bf1d" providerId="ADAL" clId="{33590691-7658-9B42-B226-195EDBF4F50D}" dt="2019-03-13T09:58:46.885" v="113"/>
          <ac:picMkLst>
            <pc:docMk/>
            <pc:sldMk cId="4054641035" sldId="341"/>
            <ac:picMk id="4" creationId="{F151746C-0AE2-FB4E-9A76-9091BF9AF6D2}"/>
          </ac:picMkLst>
        </pc:picChg>
        <pc:picChg chg="del">
          <ac:chgData name="Anders Wikberg" userId="72058f4e-22c7-459b-b413-d3a11f84bf1d" providerId="ADAL" clId="{33590691-7658-9B42-B226-195EDBF4F50D}" dt="2019-03-13T09:58:45.348" v="112" actId="478"/>
          <ac:picMkLst>
            <pc:docMk/>
            <pc:sldMk cId="4054641035" sldId="341"/>
            <ac:picMk id="5" creationId="{39A18CB6-DCA6-A149-B037-39455B3A99EC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8:40.094" v="111" actId="1076"/>
        <pc:sldMkLst>
          <pc:docMk/>
          <pc:sldMk cId="781046274" sldId="342"/>
        </pc:sldMkLst>
        <pc:picChg chg="del">
          <ac:chgData name="Anders Wikberg" userId="72058f4e-22c7-459b-b413-d3a11f84bf1d" providerId="ADAL" clId="{33590691-7658-9B42-B226-195EDBF4F50D}" dt="2019-03-13T09:52:51.794" v="26" actId="478"/>
          <ac:picMkLst>
            <pc:docMk/>
            <pc:sldMk cId="781046274" sldId="342"/>
            <ac:picMk id="4" creationId="{C9207CCA-C6F5-344A-A4A7-AE7A37489566}"/>
          </ac:picMkLst>
        </pc:picChg>
        <pc:picChg chg="add">
          <ac:chgData name="Anders Wikberg" userId="72058f4e-22c7-459b-b413-d3a11f84bf1d" providerId="ADAL" clId="{33590691-7658-9B42-B226-195EDBF4F50D}" dt="2019-03-13T09:58:32.192" v="107"/>
          <ac:picMkLst>
            <pc:docMk/>
            <pc:sldMk cId="781046274" sldId="342"/>
            <ac:picMk id="5" creationId="{E76CB1BA-D124-5D48-8B2D-5C59F56A5967}"/>
          </ac:picMkLst>
        </pc:picChg>
        <pc:picChg chg="mod">
          <ac:chgData name="Anders Wikberg" userId="72058f4e-22c7-459b-b413-d3a11f84bf1d" providerId="ADAL" clId="{33590691-7658-9B42-B226-195EDBF4F50D}" dt="2019-03-13T09:58:40.094" v="111" actId="1076"/>
          <ac:picMkLst>
            <pc:docMk/>
            <pc:sldMk cId="781046274" sldId="342"/>
            <ac:picMk id="19458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8:29.182" v="106" actId="1076"/>
        <pc:sldMkLst>
          <pc:docMk/>
          <pc:sldMk cId="2153628268" sldId="343"/>
        </pc:sldMkLst>
        <pc:picChg chg="del">
          <ac:chgData name="Anders Wikberg" userId="72058f4e-22c7-459b-b413-d3a11f84bf1d" providerId="ADAL" clId="{33590691-7658-9B42-B226-195EDBF4F50D}" dt="2019-03-13T09:52:54.682" v="27" actId="478"/>
          <ac:picMkLst>
            <pc:docMk/>
            <pc:sldMk cId="2153628268" sldId="343"/>
            <ac:picMk id="4" creationId="{0F8E59FE-20FD-224A-943A-5EE7F0776456}"/>
          </ac:picMkLst>
        </pc:picChg>
        <pc:picChg chg="add">
          <ac:chgData name="Anders Wikberg" userId="72058f4e-22c7-459b-b413-d3a11f84bf1d" providerId="ADAL" clId="{33590691-7658-9B42-B226-195EDBF4F50D}" dt="2019-03-13T09:58:21.674" v="103"/>
          <ac:picMkLst>
            <pc:docMk/>
            <pc:sldMk cId="2153628268" sldId="343"/>
            <ac:picMk id="5" creationId="{44816BB5-40A5-7F4C-BF2E-7D4E3090282A}"/>
          </ac:picMkLst>
        </pc:picChg>
        <pc:picChg chg="mod">
          <ac:chgData name="Anders Wikberg" userId="72058f4e-22c7-459b-b413-d3a11f84bf1d" providerId="ADAL" clId="{33590691-7658-9B42-B226-195EDBF4F50D}" dt="2019-03-13T09:58:29.182" v="106" actId="1076"/>
          <ac:picMkLst>
            <pc:docMk/>
            <pc:sldMk cId="2153628268" sldId="343"/>
            <ac:picMk id="20482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8:17.651" v="102" actId="1076"/>
        <pc:sldMkLst>
          <pc:docMk/>
          <pc:sldMk cId="1664909177" sldId="344"/>
        </pc:sldMkLst>
        <pc:picChg chg="del">
          <ac:chgData name="Anders Wikberg" userId="72058f4e-22c7-459b-b413-d3a11f84bf1d" providerId="ADAL" clId="{33590691-7658-9B42-B226-195EDBF4F50D}" dt="2019-03-13T09:52:56.501" v="28" actId="478"/>
          <ac:picMkLst>
            <pc:docMk/>
            <pc:sldMk cId="1664909177" sldId="344"/>
            <ac:picMk id="4" creationId="{29CD64AB-91D2-4847-8A9B-0570CF828AC3}"/>
          </ac:picMkLst>
        </pc:picChg>
        <pc:picChg chg="add">
          <ac:chgData name="Anders Wikberg" userId="72058f4e-22c7-459b-b413-d3a11f84bf1d" providerId="ADAL" clId="{33590691-7658-9B42-B226-195EDBF4F50D}" dt="2019-03-13T09:58:11.626" v="99"/>
          <ac:picMkLst>
            <pc:docMk/>
            <pc:sldMk cId="1664909177" sldId="344"/>
            <ac:picMk id="5" creationId="{DB9F5AC3-91D5-764F-97E0-2AECDBE3318F}"/>
          </ac:picMkLst>
        </pc:picChg>
        <pc:picChg chg="mod">
          <ac:chgData name="Anders Wikberg" userId="72058f4e-22c7-459b-b413-d3a11f84bf1d" providerId="ADAL" clId="{33590691-7658-9B42-B226-195EDBF4F50D}" dt="2019-03-13T09:58:17.651" v="102" actId="1076"/>
          <ac:picMkLst>
            <pc:docMk/>
            <pc:sldMk cId="1664909177" sldId="344"/>
            <ac:picMk id="21506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8:08.628" v="98" actId="1076"/>
        <pc:sldMkLst>
          <pc:docMk/>
          <pc:sldMk cId="963506900" sldId="345"/>
        </pc:sldMkLst>
        <pc:picChg chg="del">
          <ac:chgData name="Anders Wikberg" userId="72058f4e-22c7-459b-b413-d3a11f84bf1d" providerId="ADAL" clId="{33590691-7658-9B42-B226-195EDBF4F50D}" dt="2019-03-13T09:52:58.589" v="29" actId="478"/>
          <ac:picMkLst>
            <pc:docMk/>
            <pc:sldMk cId="963506900" sldId="345"/>
            <ac:picMk id="4" creationId="{0D920671-B8A5-3E4A-9EE5-2D46BF177E07}"/>
          </ac:picMkLst>
        </pc:picChg>
        <pc:picChg chg="add">
          <ac:chgData name="Anders Wikberg" userId="72058f4e-22c7-459b-b413-d3a11f84bf1d" providerId="ADAL" clId="{33590691-7658-9B42-B226-195EDBF4F50D}" dt="2019-03-13T09:58:04.374" v="96"/>
          <ac:picMkLst>
            <pc:docMk/>
            <pc:sldMk cId="963506900" sldId="345"/>
            <ac:picMk id="5" creationId="{D16B55BC-CE15-2E4A-AE7A-165D5B53A889}"/>
          </ac:picMkLst>
        </pc:picChg>
        <pc:picChg chg="mod">
          <ac:chgData name="Anders Wikberg" userId="72058f4e-22c7-459b-b413-d3a11f84bf1d" providerId="ADAL" clId="{33590691-7658-9B42-B226-195EDBF4F50D}" dt="2019-03-13T09:58:08.628" v="98" actId="1076"/>
          <ac:picMkLst>
            <pc:docMk/>
            <pc:sldMk cId="963506900" sldId="345"/>
            <ac:picMk id="22530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7:04.244" v="89" actId="14100"/>
        <pc:sldMkLst>
          <pc:docMk/>
          <pc:sldMk cId="2598538247" sldId="346"/>
        </pc:sldMkLst>
        <pc:picChg chg="del">
          <ac:chgData name="Anders Wikberg" userId="72058f4e-22c7-459b-b413-d3a11f84bf1d" providerId="ADAL" clId="{33590691-7658-9B42-B226-195EDBF4F50D}" dt="2019-03-13T09:53:00.254" v="30" actId="478"/>
          <ac:picMkLst>
            <pc:docMk/>
            <pc:sldMk cId="2598538247" sldId="346"/>
            <ac:picMk id="4" creationId="{AD0925D7-3A38-5941-9C0D-D229ADF6EBEC}"/>
          </ac:picMkLst>
        </pc:picChg>
        <pc:picChg chg="add">
          <ac:chgData name="Anders Wikberg" userId="72058f4e-22c7-459b-b413-d3a11f84bf1d" providerId="ADAL" clId="{33590691-7658-9B42-B226-195EDBF4F50D}" dt="2019-03-13T09:56:53.969" v="85"/>
          <ac:picMkLst>
            <pc:docMk/>
            <pc:sldMk cId="2598538247" sldId="346"/>
            <ac:picMk id="5" creationId="{C70D1573-66AB-B548-9C7E-0E123A1BFCC7}"/>
          </ac:picMkLst>
        </pc:picChg>
        <pc:picChg chg="mod">
          <ac:chgData name="Anders Wikberg" userId="72058f4e-22c7-459b-b413-d3a11f84bf1d" providerId="ADAL" clId="{33590691-7658-9B42-B226-195EDBF4F50D}" dt="2019-03-13T09:57:04.244" v="89" actId="14100"/>
          <ac:picMkLst>
            <pc:docMk/>
            <pc:sldMk cId="2598538247" sldId="346"/>
            <ac:picMk id="23554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7:53.001" v="94" actId="1036"/>
        <pc:sldMkLst>
          <pc:docMk/>
          <pc:sldMk cId="208956244" sldId="347"/>
        </pc:sldMkLst>
        <pc:picChg chg="del">
          <ac:chgData name="Anders Wikberg" userId="72058f4e-22c7-459b-b413-d3a11f84bf1d" providerId="ADAL" clId="{33590691-7658-9B42-B226-195EDBF4F50D}" dt="2019-03-13T09:53:02.608" v="31" actId="478"/>
          <ac:picMkLst>
            <pc:docMk/>
            <pc:sldMk cId="208956244" sldId="347"/>
            <ac:picMk id="4" creationId="{0DAED3B2-F819-F04D-9377-0F97FADCD94A}"/>
          </ac:picMkLst>
        </pc:picChg>
        <pc:picChg chg="add">
          <ac:chgData name="Anders Wikberg" userId="72058f4e-22c7-459b-b413-d3a11f84bf1d" providerId="ADAL" clId="{33590691-7658-9B42-B226-195EDBF4F50D}" dt="2019-03-13T09:56:42.083" v="82"/>
          <ac:picMkLst>
            <pc:docMk/>
            <pc:sldMk cId="208956244" sldId="347"/>
            <ac:picMk id="5" creationId="{2D179BDE-AE9C-EA46-9FED-ED259CFBB1B1}"/>
          </ac:picMkLst>
        </pc:picChg>
        <pc:picChg chg="mod">
          <ac:chgData name="Anders Wikberg" userId="72058f4e-22c7-459b-b413-d3a11f84bf1d" providerId="ADAL" clId="{33590691-7658-9B42-B226-195EDBF4F50D}" dt="2019-03-13T09:57:53.001" v="94" actId="1036"/>
          <ac:picMkLst>
            <pc:docMk/>
            <pc:sldMk cId="208956244" sldId="347"/>
            <ac:picMk id="24578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6:33.789" v="81" actId="1076"/>
        <pc:sldMkLst>
          <pc:docMk/>
          <pc:sldMk cId="2923128714" sldId="348"/>
        </pc:sldMkLst>
        <pc:picChg chg="del">
          <ac:chgData name="Anders Wikberg" userId="72058f4e-22c7-459b-b413-d3a11f84bf1d" providerId="ADAL" clId="{33590691-7658-9B42-B226-195EDBF4F50D}" dt="2019-03-13T09:53:06.046" v="32" actId="478"/>
          <ac:picMkLst>
            <pc:docMk/>
            <pc:sldMk cId="2923128714" sldId="348"/>
            <ac:picMk id="4" creationId="{EFF9B71E-87E7-7E40-B4E0-76F1792BE26E}"/>
          </ac:picMkLst>
        </pc:picChg>
        <pc:picChg chg="add">
          <ac:chgData name="Anders Wikberg" userId="72058f4e-22c7-459b-b413-d3a11f84bf1d" providerId="ADAL" clId="{33590691-7658-9B42-B226-195EDBF4F50D}" dt="2019-03-13T09:56:26.141" v="78"/>
          <ac:picMkLst>
            <pc:docMk/>
            <pc:sldMk cId="2923128714" sldId="348"/>
            <ac:picMk id="5" creationId="{EDE565E0-4928-314D-9D50-0F304285F5CF}"/>
          </ac:picMkLst>
        </pc:picChg>
        <pc:picChg chg="mod">
          <ac:chgData name="Anders Wikberg" userId="72058f4e-22c7-459b-b413-d3a11f84bf1d" providerId="ADAL" clId="{33590691-7658-9B42-B226-195EDBF4F50D}" dt="2019-03-13T09:56:33.789" v="81" actId="1076"/>
          <ac:picMkLst>
            <pc:docMk/>
            <pc:sldMk cId="2923128714" sldId="348"/>
            <ac:picMk id="25602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6:20.841" v="77" actId="1076"/>
        <pc:sldMkLst>
          <pc:docMk/>
          <pc:sldMk cId="1492522794" sldId="349"/>
        </pc:sldMkLst>
        <pc:picChg chg="del">
          <ac:chgData name="Anders Wikberg" userId="72058f4e-22c7-459b-b413-d3a11f84bf1d" providerId="ADAL" clId="{33590691-7658-9B42-B226-195EDBF4F50D}" dt="2019-03-13T09:53:07.696" v="33" actId="478"/>
          <ac:picMkLst>
            <pc:docMk/>
            <pc:sldMk cId="1492522794" sldId="349"/>
            <ac:picMk id="4" creationId="{011DBFD8-3B3A-834D-B68C-52D702B0F88E}"/>
          </ac:picMkLst>
        </pc:picChg>
        <pc:picChg chg="add">
          <ac:chgData name="Anders Wikberg" userId="72058f4e-22c7-459b-b413-d3a11f84bf1d" providerId="ADAL" clId="{33590691-7658-9B42-B226-195EDBF4F50D}" dt="2019-03-13T09:56:11.693" v="74"/>
          <ac:picMkLst>
            <pc:docMk/>
            <pc:sldMk cId="1492522794" sldId="349"/>
            <ac:picMk id="5" creationId="{28C09562-277A-3847-AE98-8713A6B240DE}"/>
          </ac:picMkLst>
        </pc:picChg>
        <pc:picChg chg="mod">
          <ac:chgData name="Anders Wikberg" userId="72058f4e-22c7-459b-b413-d3a11f84bf1d" providerId="ADAL" clId="{33590691-7658-9B42-B226-195EDBF4F50D}" dt="2019-03-13T09:56:20.841" v="77" actId="1076"/>
          <ac:picMkLst>
            <pc:docMk/>
            <pc:sldMk cId="1492522794" sldId="349"/>
            <ac:picMk id="26626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6:07.442" v="73" actId="1076"/>
        <pc:sldMkLst>
          <pc:docMk/>
          <pc:sldMk cId="926519645" sldId="350"/>
        </pc:sldMkLst>
        <pc:picChg chg="add">
          <ac:chgData name="Anders Wikberg" userId="72058f4e-22c7-459b-b413-d3a11f84bf1d" providerId="ADAL" clId="{33590691-7658-9B42-B226-195EDBF4F50D}" dt="2019-03-13T09:56:01.745" v="70"/>
          <ac:picMkLst>
            <pc:docMk/>
            <pc:sldMk cId="926519645" sldId="350"/>
            <ac:picMk id="4" creationId="{A00DE0FF-E326-A240-9792-1BF9B03D3EC1}"/>
          </ac:picMkLst>
        </pc:picChg>
        <pc:picChg chg="del">
          <ac:chgData name="Anders Wikberg" userId="72058f4e-22c7-459b-b413-d3a11f84bf1d" providerId="ADAL" clId="{33590691-7658-9B42-B226-195EDBF4F50D}" dt="2019-03-13T09:53:11.089" v="34" actId="478"/>
          <ac:picMkLst>
            <pc:docMk/>
            <pc:sldMk cId="926519645" sldId="350"/>
            <ac:picMk id="5" creationId="{467246B3-80AB-D441-BFD8-A6B32CFFB01B}"/>
          </ac:picMkLst>
        </pc:picChg>
        <pc:picChg chg="mod">
          <ac:chgData name="Anders Wikberg" userId="72058f4e-22c7-459b-b413-d3a11f84bf1d" providerId="ADAL" clId="{33590691-7658-9B42-B226-195EDBF4F50D}" dt="2019-03-13T09:56:07.442" v="73" actId="1076"/>
          <ac:picMkLst>
            <pc:docMk/>
            <pc:sldMk cId="926519645" sldId="350"/>
            <ac:picMk id="27650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5:55.640" v="69" actId="1076"/>
        <pc:sldMkLst>
          <pc:docMk/>
          <pc:sldMk cId="2584248727" sldId="351"/>
        </pc:sldMkLst>
        <pc:picChg chg="add">
          <ac:chgData name="Anders Wikberg" userId="72058f4e-22c7-459b-b413-d3a11f84bf1d" providerId="ADAL" clId="{33590691-7658-9B42-B226-195EDBF4F50D}" dt="2019-03-13T09:55:49.352" v="67"/>
          <ac:picMkLst>
            <pc:docMk/>
            <pc:sldMk cId="2584248727" sldId="351"/>
            <ac:picMk id="4" creationId="{3AE0B436-7D5B-CB4F-A4FF-67BC1F0C9FE5}"/>
          </ac:picMkLst>
        </pc:picChg>
        <pc:picChg chg="del">
          <ac:chgData name="Anders Wikberg" userId="72058f4e-22c7-459b-b413-d3a11f84bf1d" providerId="ADAL" clId="{33590691-7658-9B42-B226-195EDBF4F50D}" dt="2019-03-13T09:53:12.525" v="35" actId="478"/>
          <ac:picMkLst>
            <pc:docMk/>
            <pc:sldMk cId="2584248727" sldId="351"/>
            <ac:picMk id="6" creationId="{9B2EFBB8-E4F8-A04B-BDB9-79849DB99702}"/>
          </ac:picMkLst>
        </pc:picChg>
        <pc:picChg chg="mod">
          <ac:chgData name="Anders Wikberg" userId="72058f4e-22c7-459b-b413-d3a11f84bf1d" providerId="ADAL" clId="{33590691-7658-9B42-B226-195EDBF4F50D}" dt="2019-03-13T09:55:55.640" v="69" actId="1076"/>
          <ac:picMkLst>
            <pc:docMk/>
            <pc:sldMk cId="2584248727" sldId="351"/>
            <ac:picMk id="28674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5:24.794" v="64" actId="1076"/>
        <pc:sldMkLst>
          <pc:docMk/>
          <pc:sldMk cId="4096455266" sldId="352"/>
        </pc:sldMkLst>
        <pc:picChg chg="add">
          <ac:chgData name="Anders Wikberg" userId="72058f4e-22c7-459b-b413-d3a11f84bf1d" providerId="ADAL" clId="{33590691-7658-9B42-B226-195EDBF4F50D}" dt="2019-03-13T09:55:20.436" v="62"/>
          <ac:picMkLst>
            <pc:docMk/>
            <pc:sldMk cId="4096455266" sldId="352"/>
            <ac:picMk id="4" creationId="{800A82C4-8D9D-0C4F-81C5-00B765640957}"/>
          </ac:picMkLst>
        </pc:picChg>
        <pc:picChg chg="del">
          <ac:chgData name="Anders Wikberg" userId="72058f4e-22c7-459b-b413-d3a11f84bf1d" providerId="ADAL" clId="{33590691-7658-9B42-B226-195EDBF4F50D}" dt="2019-03-13T09:53:14.033" v="36" actId="478"/>
          <ac:picMkLst>
            <pc:docMk/>
            <pc:sldMk cId="4096455266" sldId="352"/>
            <ac:picMk id="5" creationId="{F7B0D9B3-5748-C948-9E52-B67505336CA2}"/>
          </ac:picMkLst>
        </pc:picChg>
        <pc:picChg chg="mod">
          <ac:chgData name="Anders Wikberg" userId="72058f4e-22c7-459b-b413-d3a11f84bf1d" providerId="ADAL" clId="{33590691-7658-9B42-B226-195EDBF4F50D}" dt="2019-03-13T09:55:24.794" v="64" actId="1076"/>
          <ac:picMkLst>
            <pc:docMk/>
            <pc:sldMk cId="4096455266" sldId="352"/>
            <ac:picMk id="29698" creationId="{00000000-0000-0000-0000-000000000000}"/>
          </ac:picMkLst>
        </pc:picChg>
      </pc:sldChg>
      <pc:sldChg chg="modSp">
        <pc:chgData name="Anders Wikberg" userId="72058f4e-22c7-459b-b413-d3a11f84bf1d" providerId="ADAL" clId="{33590691-7658-9B42-B226-195EDBF4F50D}" dt="2019-03-13T09:55:32.859" v="65" actId="14100"/>
        <pc:sldMkLst>
          <pc:docMk/>
          <pc:sldMk cId="1561711828" sldId="353"/>
        </pc:sldMkLst>
        <pc:picChg chg="mod">
          <ac:chgData name="Anders Wikberg" userId="72058f4e-22c7-459b-b413-d3a11f84bf1d" providerId="ADAL" clId="{33590691-7658-9B42-B226-195EDBF4F50D}" dt="2019-03-13T09:55:32.859" v="65" actId="14100"/>
          <ac:picMkLst>
            <pc:docMk/>
            <pc:sldMk cId="1561711828" sldId="353"/>
            <ac:picMk id="30722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5:40.059" v="66" actId="1076"/>
        <pc:sldMkLst>
          <pc:docMk/>
          <pc:sldMk cId="3612100805" sldId="354"/>
        </pc:sldMkLst>
        <pc:picChg chg="add">
          <ac:chgData name="Anders Wikberg" userId="72058f4e-22c7-459b-b413-d3a11f84bf1d" providerId="ADAL" clId="{33590691-7658-9B42-B226-195EDBF4F50D}" dt="2019-03-13T09:55:01.974" v="59"/>
          <ac:picMkLst>
            <pc:docMk/>
            <pc:sldMk cId="3612100805" sldId="354"/>
            <ac:picMk id="4" creationId="{EDB7DCE3-2CD0-124C-8044-E49FB7EE007D}"/>
          </ac:picMkLst>
        </pc:picChg>
        <pc:picChg chg="del">
          <ac:chgData name="Anders Wikberg" userId="72058f4e-22c7-459b-b413-d3a11f84bf1d" providerId="ADAL" clId="{33590691-7658-9B42-B226-195EDBF4F50D}" dt="2019-03-13T09:53:17.886" v="37" actId="478"/>
          <ac:picMkLst>
            <pc:docMk/>
            <pc:sldMk cId="3612100805" sldId="354"/>
            <ac:picMk id="5" creationId="{6AE50BF5-8B51-B843-B88D-1B27FF093BEF}"/>
          </ac:picMkLst>
        </pc:picChg>
        <pc:picChg chg="mod">
          <ac:chgData name="Anders Wikberg" userId="72058f4e-22c7-459b-b413-d3a11f84bf1d" providerId="ADAL" clId="{33590691-7658-9B42-B226-195EDBF4F50D}" dt="2019-03-13T09:55:40.059" v="66" actId="1076"/>
          <ac:picMkLst>
            <pc:docMk/>
            <pc:sldMk cId="3612100805" sldId="354"/>
            <ac:picMk id="31746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4:56.622" v="58" actId="1076"/>
        <pc:sldMkLst>
          <pc:docMk/>
          <pc:sldMk cId="1104964063" sldId="355"/>
        </pc:sldMkLst>
        <pc:picChg chg="add">
          <ac:chgData name="Anders Wikberg" userId="72058f4e-22c7-459b-b413-d3a11f84bf1d" providerId="ADAL" clId="{33590691-7658-9B42-B226-195EDBF4F50D}" dt="2019-03-13T09:54:52.207" v="56"/>
          <ac:picMkLst>
            <pc:docMk/>
            <pc:sldMk cId="1104964063" sldId="355"/>
            <ac:picMk id="4" creationId="{B38D9294-11B4-2145-9672-AF5AC1721937}"/>
          </ac:picMkLst>
        </pc:picChg>
        <pc:picChg chg="del">
          <ac:chgData name="Anders Wikberg" userId="72058f4e-22c7-459b-b413-d3a11f84bf1d" providerId="ADAL" clId="{33590691-7658-9B42-B226-195EDBF4F50D}" dt="2019-03-13T09:53:20.939" v="38" actId="478"/>
          <ac:picMkLst>
            <pc:docMk/>
            <pc:sldMk cId="1104964063" sldId="355"/>
            <ac:picMk id="5" creationId="{123B96D1-E5F5-D24D-AFED-6401585271E0}"/>
          </ac:picMkLst>
        </pc:picChg>
        <pc:picChg chg="mod">
          <ac:chgData name="Anders Wikberg" userId="72058f4e-22c7-459b-b413-d3a11f84bf1d" providerId="ADAL" clId="{33590691-7658-9B42-B226-195EDBF4F50D}" dt="2019-03-13T09:54:56.622" v="58" actId="1076"/>
          <ac:picMkLst>
            <pc:docMk/>
            <pc:sldMk cId="1104964063" sldId="355"/>
            <ac:picMk id="32770" creationId="{00000000-0000-0000-0000-000000000000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4:46.452" v="55" actId="1076"/>
        <pc:sldMkLst>
          <pc:docMk/>
          <pc:sldMk cId="3912537612" sldId="356"/>
        </pc:sldMkLst>
        <pc:picChg chg="add">
          <ac:chgData name="Anders Wikberg" userId="72058f4e-22c7-459b-b413-d3a11f84bf1d" providerId="ADAL" clId="{33590691-7658-9B42-B226-195EDBF4F50D}" dt="2019-03-13T09:54:40.651" v="53"/>
          <ac:picMkLst>
            <pc:docMk/>
            <pc:sldMk cId="3912537612" sldId="356"/>
            <ac:picMk id="4" creationId="{3D8EBE71-3A3F-5D42-AC18-10239C46014B}"/>
          </ac:picMkLst>
        </pc:picChg>
        <pc:picChg chg="del">
          <ac:chgData name="Anders Wikberg" userId="72058f4e-22c7-459b-b413-d3a11f84bf1d" providerId="ADAL" clId="{33590691-7658-9B42-B226-195EDBF4F50D}" dt="2019-03-13T09:53:23.582" v="39" actId="478"/>
          <ac:picMkLst>
            <pc:docMk/>
            <pc:sldMk cId="3912537612" sldId="356"/>
            <ac:picMk id="5" creationId="{20DB320A-AFD0-B24E-BC39-91E8851F54A5}"/>
          </ac:picMkLst>
        </pc:picChg>
        <pc:picChg chg="mod">
          <ac:chgData name="Anders Wikberg" userId="72058f4e-22c7-459b-b413-d3a11f84bf1d" providerId="ADAL" clId="{33590691-7658-9B42-B226-195EDBF4F50D}" dt="2019-03-13T09:54:46.452" v="55" actId="1076"/>
          <ac:picMkLst>
            <pc:docMk/>
            <pc:sldMk cId="3912537612" sldId="356"/>
            <ac:picMk id="33794" creationId="{00000000-0000-0000-0000-000000000000}"/>
          </ac:picMkLst>
        </pc:picChg>
      </pc:sldChg>
      <pc:sldChg chg="addSp delSp">
        <pc:chgData name="Anders Wikberg" userId="72058f4e-22c7-459b-b413-d3a11f84bf1d" providerId="ADAL" clId="{33590691-7658-9B42-B226-195EDBF4F50D}" dt="2019-03-13T09:53:38.272" v="44"/>
        <pc:sldMkLst>
          <pc:docMk/>
          <pc:sldMk cId="3229266705" sldId="357"/>
        </pc:sldMkLst>
        <pc:picChg chg="add">
          <ac:chgData name="Anders Wikberg" userId="72058f4e-22c7-459b-b413-d3a11f84bf1d" providerId="ADAL" clId="{33590691-7658-9B42-B226-195EDBF4F50D}" dt="2019-03-13T09:53:38.272" v="44"/>
          <ac:picMkLst>
            <pc:docMk/>
            <pc:sldMk cId="3229266705" sldId="357"/>
            <ac:picMk id="4" creationId="{2DBCF69E-BB9E-7F41-8AA1-56C8C6CC6B38}"/>
          </ac:picMkLst>
        </pc:picChg>
        <pc:picChg chg="del">
          <ac:chgData name="Anders Wikberg" userId="72058f4e-22c7-459b-b413-d3a11f84bf1d" providerId="ADAL" clId="{33590691-7658-9B42-B226-195EDBF4F50D}" dt="2019-03-13T09:53:35.834" v="43" actId="478"/>
          <ac:picMkLst>
            <pc:docMk/>
            <pc:sldMk cId="3229266705" sldId="357"/>
            <ac:picMk id="5" creationId="{1A6A7446-B2C8-A444-A183-F6F7AFB91C87}"/>
          </ac:picMkLst>
        </pc:picChg>
      </pc:sldChg>
      <pc:sldChg chg="addSp delSp modSp">
        <pc:chgData name="Anders Wikberg" userId="72058f4e-22c7-459b-b413-d3a11f84bf1d" providerId="ADAL" clId="{33590691-7658-9B42-B226-195EDBF4F50D}" dt="2019-03-13T09:59:45.291" v="127" actId="1076"/>
        <pc:sldMkLst>
          <pc:docMk/>
          <pc:sldMk cId="2869790850" sldId="358"/>
        </pc:sldMkLst>
        <pc:picChg chg="del">
          <ac:chgData name="Anders Wikberg" userId="72058f4e-22c7-459b-b413-d3a11f84bf1d" providerId="ADAL" clId="{33590691-7658-9B42-B226-195EDBF4F50D}" dt="2019-03-13T09:52:41.024" v="23" actId="478"/>
          <ac:picMkLst>
            <pc:docMk/>
            <pc:sldMk cId="2869790850" sldId="358"/>
            <ac:picMk id="4" creationId="{F29F899F-012C-6545-AF48-7FA814CEFF4B}"/>
          </ac:picMkLst>
        </pc:picChg>
        <pc:picChg chg="add">
          <ac:chgData name="Anders Wikberg" userId="72058f4e-22c7-459b-b413-d3a11f84bf1d" providerId="ADAL" clId="{33590691-7658-9B42-B226-195EDBF4F50D}" dt="2019-03-13T09:59:37.635" v="124"/>
          <ac:picMkLst>
            <pc:docMk/>
            <pc:sldMk cId="2869790850" sldId="358"/>
            <ac:picMk id="5" creationId="{33A9AC15-B660-4141-816C-011970C08BDE}"/>
          </ac:picMkLst>
        </pc:picChg>
        <pc:picChg chg="mod">
          <ac:chgData name="Anders Wikberg" userId="72058f4e-22c7-459b-b413-d3a11f84bf1d" providerId="ADAL" clId="{33590691-7658-9B42-B226-195EDBF4F50D}" dt="2019-03-13T09:59:45.291" v="127" actId="1076"/>
          <ac:picMkLst>
            <pc:docMk/>
            <pc:sldMk cId="2869790850" sldId="358"/>
            <ac:picMk id="3074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126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4670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136 Exempel 2 Arvet efter Marcus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73747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136 Exempel 3  Arvet efter Peter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9010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138 Översikt – ett dödsbo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029044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144 samt Lärarhandledningen s. 7/19 ”Släktträd” för familjen Carlson (uppgifterna 7:7 till 7:12)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5611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7/20  Uppgift 7:7 (s. 145)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82515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7/21, uppgift 7:10  (s. 145)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012917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7/22  Uppgift nr 7:11 (s. 145)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73291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7/23  Blankett, fullmakt, Nordea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577784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7/24  Blankett, fullmakt, Nordea (andra sidan)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912075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7/25  </a:t>
            </a:r>
            <a:r>
              <a:rPr lang="sv-SE" dirty="0" err="1"/>
              <a:t>Fullmaktsblankett</a:t>
            </a:r>
            <a:r>
              <a:rPr lang="sv-SE" dirty="0"/>
              <a:t>, SEB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594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126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101616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7/26  </a:t>
            </a:r>
            <a:r>
              <a:rPr lang="sv-SE" dirty="0" err="1"/>
              <a:t>Fullmaktsblankett</a:t>
            </a:r>
            <a:r>
              <a:rPr lang="sv-SE" dirty="0"/>
              <a:t>, SEB, andra sidan.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308743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 s. 7/39  Per har fullmakt för att kunna sköta Hildas affärer under sjukhusvistelsen (se s. 130). Efter Hildas död fick Per motsvarande fullmakt av dödsbodelägarna.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922530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Blankett: ansökan om dödförklaring av försvunnen person, första sidan (Skatteverket) Se s. 128. 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03065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Blankett, bouppteckning, första sidan (Skatteverket) S. 130.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08875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Blankett, bouppteckning, andra sidan (Skatteverket) 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589600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Blankett, bouppteckning, tredje sidan (Skatteverket) 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825765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Blankett, bouppteckning, fjärde sidan (Skatteverket) 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53033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Blankett, bouppteckning, femte sidan (Skatteverket) 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706065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Blankett, bouppteckning, sjätte sidan (Skatteverket) 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0244706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Blankett, bouppteckning, sjunde och sista sidan (Skatteverket) </a:t>
            </a:r>
          </a:p>
          <a:p>
            <a:endParaRPr lang="sv-SE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81648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130 Fysisk person samt juridisk person (dödsbo). Rättskapacitet och rättslig handlingsförmåga.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125545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Blankettmall för arvskifte, första sidan (se s. 131)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49756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Blankettmall för arvskifte, andra sidan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059776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Blankettmall för arvskifte, tredje sidan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212775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Blankettmall för arvskifte, fjärde sidan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66375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Blankettmall för arvskifte, femte sidan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679755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Blankettmall för arvskifte, sjätte sidan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060689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Mall för testamente Lärarhandledningen s. 7/37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766519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Lärarhandledningen s. 7/15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36720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Lärarhandledningen s. 7/15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201743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Lärarhandledningen s. 7/15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5285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133 Översikt över arvsordningen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7940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126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3662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135 Översikt - arvsordningen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965392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Kompletterande information arvsordningen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45388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Kompletterande information bouppteckning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9622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136 Exempel 1, arvet efter Hilda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900474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136  Exempel 1 Arvet efter Hilda (Axel är död)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17455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16155" y="17001"/>
            <a:ext cx="7829085" cy="6648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ruta 1"/>
          <p:cNvSpPr txBox="1"/>
          <p:nvPr/>
        </p:nvSpPr>
        <p:spPr>
          <a:xfrm>
            <a:off x="5364088" y="1700808"/>
            <a:ext cx="3672408" cy="1332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sv-SE" sz="4800" b="1" dirty="0"/>
              <a:t>Dödsfall </a:t>
            </a:r>
            <a:br>
              <a:rPr lang="sv-SE" sz="4800" b="1" dirty="0"/>
            </a:br>
            <a:r>
              <a:rPr lang="sv-SE" sz="4800" b="1" dirty="0"/>
              <a:t>och arv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434202" cy="666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DA36681B-3FC9-5642-A910-8A93B57620C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8058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187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9848" y="260648"/>
            <a:ext cx="653065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21BDF51E-CD2E-8B48-9AB9-52D724854D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9699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53702" y="402207"/>
            <a:ext cx="4636595" cy="58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03D1E14-BA74-3144-9865-0F50615338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351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7724" y="417353"/>
            <a:ext cx="4968552" cy="584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379D24E-9340-294E-80DD-55E3BB4B35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407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1827077" y="-1062373"/>
            <a:ext cx="5489848" cy="9144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519000A6-ABC2-C449-A406-EDD0D105E6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25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2476" y="188640"/>
            <a:ext cx="5765398" cy="6044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1F660909-B3D0-394A-9E19-4656C83EAE4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59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7951" y="404664"/>
            <a:ext cx="7348097" cy="5779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EE793C69-DB56-F44A-8CF9-1C0517A9C8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457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804" y="764704"/>
            <a:ext cx="8100392" cy="4848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EE8BDBB1-5A45-D747-8B45-42CD1D308E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2420" y="332656"/>
            <a:ext cx="4125509" cy="597666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EC29D13E-41F3-BB40-9465-F570C58B6C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9571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79979" y="404664"/>
            <a:ext cx="3984042" cy="5807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33A9AC15-B660-4141-816C-011970C08B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7908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47232" y="404664"/>
            <a:ext cx="4049536" cy="5873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A4988F4F-3CAF-0B40-B5E8-A9175CBF58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47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83543"/>
            <a:ext cx="8229600" cy="750739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400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Mål: genom att arbeta med kapitlet ska du lära dig att</a:t>
            </a:r>
            <a:endParaRPr lang="sv-SE" sz="24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 fontScale="25000" lnSpcReduction="20000"/>
          </a:bodyPr>
          <a:lstStyle/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en läkare måste utfärda dödförklaring och skicka dödsbevis till Skatteverket och dödsorsaksintyg till Socialstyrelsen.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om man misstänker att någon dött i en olycka utan att kroppen påträffats kan de efterlevande ansöka om dödförklaring hos Skatteverket.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den dödes rättigheter och skyldigheter övergår till ett dödsbo.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en bouppteckning ska upprättas och skickas till Skatteverket.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efter det att dödsboets skulder betalats kan resterande tillgångar fördelas bland arvingar och dödsboet upplöses.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arvskifte sker efter reglerna i arvsordningen.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den som vill att kvarlåtenskapen ska fördelas på annat sätt än enligt arvsordningen måste upprätta ett testamente.</a:t>
            </a:r>
          </a:p>
          <a:p>
            <a:pPr marL="23400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br>
              <a:rPr lang="sv-SE" sz="2800" i="1" dirty="0">
                <a:latin typeface="Calibri"/>
                <a:ea typeface="Calibri"/>
                <a:cs typeface="Times New Roman"/>
              </a:rPr>
            </a:br>
            <a:endParaRPr lang="sv-SE" i="1" dirty="0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52826F30-AD95-FC48-86FE-598683470BB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11760" y="476672"/>
            <a:ext cx="4119527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C38B0F24-A95F-D344-AFF4-9646288D53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490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9861" y="332656"/>
            <a:ext cx="7064277" cy="5918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F151746C-0AE2-FB4E-9A76-9091BF9AF6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6410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803" y="440668"/>
            <a:ext cx="4176393" cy="5868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E76CB1BA-D124-5D48-8B2D-5C59F56A596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0462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99261" y="434828"/>
            <a:ext cx="4151827" cy="5874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44816BB5-40A5-7F4C-BF2E-7D4E309028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282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8126" y="407146"/>
            <a:ext cx="4214097" cy="591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DB9F5AC3-91D5-764F-97E0-2AECDBE3318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9091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6943" y="404664"/>
            <a:ext cx="4176464" cy="592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D16B55BC-CE15-2E4A-AE7A-165D5B53A8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5069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1020" y="404664"/>
            <a:ext cx="4109211" cy="5856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C70D1573-66AB-B548-9C7E-0E123A1BFCC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382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0391" y="432049"/>
            <a:ext cx="4203218" cy="594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2D179BDE-AE9C-EA46-9FED-ED259CFBB1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562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0393" y="404664"/>
            <a:ext cx="4129564" cy="585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EDE565E0-4928-314D-9D50-0F304285F5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287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9383" y="391411"/>
            <a:ext cx="4165234" cy="5917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28C09562-277A-3847-AE98-8713A6B240D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522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612" y="476672"/>
            <a:ext cx="8341125" cy="5400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6C80D3A1-8B75-3C44-92CA-EB05612BBE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AFC117DF-0327-B746-BC33-28DB064DFBD0}"/>
              </a:ext>
            </a:extLst>
          </p:cNvPr>
          <p:cNvSpPr/>
          <p:nvPr/>
        </p:nvSpPr>
        <p:spPr>
          <a:xfrm>
            <a:off x="107504" y="4869160"/>
            <a:ext cx="230425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45129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628" y="339502"/>
            <a:ext cx="4425093" cy="5969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00DE0FF-E326-A240-9792-1BF9B03D3E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5196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3027" y="332656"/>
            <a:ext cx="5197946" cy="6036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3AE0B436-7D5B-CB4F-A4FF-67BC1F0C9FE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2487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71375" y="260648"/>
            <a:ext cx="4607600" cy="610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800A82C4-8D9D-0C4F-81C5-00B7656409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4552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95736" y="332656"/>
            <a:ext cx="473664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5ABC71F5-5D45-184F-9381-C89ED1F15A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65348"/>
            <a:ext cx="9144000" cy="292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118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62442" y="332656"/>
            <a:ext cx="4825466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EDB7DCE3-2CD0-124C-8044-E49FB7EE00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1008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74718" y="260648"/>
            <a:ext cx="4594564" cy="6023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B38D9294-11B4-2145-9672-AF5AC17219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9640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22284" y="260648"/>
            <a:ext cx="509943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3D8EBE71-3A3F-5D42-AC18-10239C4601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5376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1340768"/>
            <a:ext cx="76328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dirty="0"/>
              <a:t>•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Reglerna om arv hänger förstås ihop med reglerna om äktenskap och barn. (Se föregående kapitel). 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Om någon varit försvunnen under en längre tid kan Skatteverket dödförklara personen, men i vanliga fall är det en läkare som skriver ut dödsbevis.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När den fysiska personen avlidit övergår rättigheter och skyldigheter till ett dödsbo som alltså är en juridisk person.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Alla som kan komma ifråga att ärva – t.ex. efterlevande make, barn, testamentstagare – är delägare i dödsboet.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Om dödsboets tillgångar endast räcker till begravningen kan det räcka med en dödsboanmälan. I andra fall ska en bouppteckning göras.</a:t>
            </a: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755576" y="548680"/>
            <a:ext cx="7632848" cy="4949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 7, Dödsfall och arv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483F38D4-CA5A-0B48-B312-27EDFD1BD9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755576" y="908720"/>
            <a:ext cx="76328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dirty="0"/>
              <a:t>•</a:t>
            </a:r>
            <a:r>
              <a:rPr lang="sv-SE" sz="20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Bouppteckningen innehåller uppgifter om samtliga dödsbodelägares namn, den avlidnes tillgångar och skulder, efterlevande makes tillgångar och skulder samt uppgift om eventuella testamenten, äktenskapsförord etc.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Efter det att Skatteverket registrerat bouppteckningen kan arvskiftet genomföras. Därefter upphör dödsboet att existera.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Arvsordningen bygger på ”blodsband” mellan barn och föräldrar. Ett undantag är efterlevande make/maka som ärver i första hand.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När även efterlevande make/maka avlidit går kvarlåtenskapen vidare som ”</a:t>
            </a:r>
            <a:r>
              <a:rPr lang="sv-SE" sz="2000" b="1" i="1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efterarv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” till bröstarvingar och övriga arvingar.</a:t>
            </a:r>
          </a:p>
          <a:p>
            <a:pPr marL="234000" lvl="0" indent="-234000">
              <a:spcAft>
                <a:spcPts val="1800"/>
              </a:spcAft>
            </a:pPr>
            <a:r>
              <a:rPr lang="sv-SE" sz="2000" b="1" i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•	Om den avlidne vill att hans kvarlåtenskap ska tillfalla någon annan kan hon skriva ett testamente.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89F4089E-A20D-3E4E-9BA5-7AD56DCB5D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611560" y="1628800"/>
            <a:ext cx="799288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Rätten att testamentera är inskränkt genom reglerna om bröstarvingars laglott samt efterlevande make/maka/sambo (basbeloppsregler).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Övriga arvingar kan klandra ett testamente hos tingsrätten som tar ställning till om invändningarna är berättigade.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Barn måste vänta på sitt arv till dess att även efterlevande make/maka avlidit. Undantag är s.k. särkullsbarn.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Om det inte finns efterlevande make/maka eller arvingar eller testamentstagare går kvarlåtenskapen till Allmänna arvsfonden.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1806D962-1B5C-AB40-A5CA-1E266C946D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771C8041-9C88-E64B-B4D0-36F5C449081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2858" y="332656"/>
            <a:ext cx="2338284" cy="5977968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1CA55EF7-F9D4-A94A-93B1-2B90D97755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5604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9489" y="0"/>
            <a:ext cx="793525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2DBCF69E-BB9E-7F41-8AA1-56C8C6CC6B3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266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54687" y="332656"/>
            <a:ext cx="5634626" cy="5843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3F7D530D-12CC-E842-A729-3B246EB8E2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42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036" y="188640"/>
            <a:ext cx="6030278" cy="610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8CD278F0-ADED-0842-BBA5-25D60336843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90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6454" y="440668"/>
            <a:ext cx="5777442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85C4F5EC-998D-CD44-8901-33747E9B4D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44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57751"/>
            <a:ext cx="5760640" cy="6310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9944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2718" y="188640"/>
            <a:ext cx="5738564" cy="628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9126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1384</TotalTime>
  <Words>540</Words>
  <Application>Microsoft Macintosh PowerPoint</Application>
  <PresentationFormat>Bildspel på skärmen (4:3)</PresentationFormat>
  <Paragraphs>105</Paragraphs>
  <Slides>40</Slides>
  <Notes>40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40</vt:i4>
      </vt:variant>
    </vt:vector>
  </HeadingPairs>
  <TitlesOfParts>
    <vt:vector size="45" baseType="lpstr">
      <vt:lpstr>Arial</vt:lpstr>
      <vt:lpstr>Calibri</vt:lpstr>
      <vt:lpstr>Symbol</vt:lpstr>
      <vt:lpstr>Times New Roman</vt:lpstr>
      <vt:lpstr>Office-tema</vt:lpstr>
      <vt:lpstr>PowerPoint-presentation</vt:lpstr>
      <vt:lpstr>Mål: genom att arbeta med kapitlet ska du lära dig att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Sammanfattning av kapitel  7, Dödsfall och arv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168</cp:revision>
  <dcterms:created xsi:type="dcterms:W3CDTF">2011-07-03T12:40:24Z</dcterms:created>
  <dcterms:modified xsi:type="dcterms:W3CDTF">2019-03-13T14:21:36Z</dcterms:modified>
  <cp:contentStatus/>
</cp:coreProperties>
</file>