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5"/>
  </p:notesMasterIdLst>
  <p:handoutMasterIdLst>
    <p:handoutMasterId r:id="rId26"/>
  </p:handoutMasterIdLst>
  <p:sldIdLst>
    <p:sldId id="308" r:id="rId2"/>
    <p:sldId id="258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299" r:id="rId15"/>
    <p:sldId id="300" r:id="rId16"/>
    <p:sldId id="301" r:id="rId17"/>
    <p:sldId id="302" r:id="rId18"/>
    <p:sldId id="303" r:id="rId19"/>
    <p:sldId id="304" r:id="rId20"/>
    <p:sldId id="271" r:id="rId21"/>
    <p:sldId id="272" r:id="rId22"/>
    <p:sldId id="273" r:id="rId23"/>
    <p:sldId id="309" r:id="rId2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418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F8F8AC79-63D0-2E43-986F-96639A3E73FB}"/>
    <pc:docChg chg="undo custSel modSld">
      <pc:chgData name="Anders Wikberg" userId="72058f4e-22c7-459b-b413-d3a11f84bf1d" providerId="ADAL" clId="{F8F8AC79-63D0-2E43-986F-96639A3E73FB}" dt="2019-03-13T10:14:17.568" v="167"/>
      <pc:docMkLst>
        <pc:docMk/>
      </pc:docMkLst>
      <pc:sldChg chg="addSp delSp">
        <pc:chgData name="Anders Wikberg" userId="72058f4e-22c7-459b-b413-d3a11f84bf1d" providerId="ADAL" clId="{F8F8AC79-63D0-2E43-986F-96639A3E73FB}" dt="2019-03-13T10:14:17.568" v="167"/>
        <pc:sldMkLst>
          <pc:docMk/>
          <pc:sldMk cId="2910629332" sldId="258"/>
        </pc:sldMkLst>
        <pc:picChg chg="add">
          <ac:chgData name="Anders Wikberg" userId="72058f4e-22c7-459b-b413-d3a11f84bf1d" providerId="ADAL" clId="{F8F8AC79-63D0-2E43-986F-96639A3E73FB}" dt="2019-03-13T10:14:17.568" v="167"/>
          <ac:picMkLst>
            <pc:docMk/>
            <pc:sldMk cId="2910629332" sldId="258"/>
            <ac:picMk id="5" creationId="{EE295647-39C8-DD41-B7AD-2167B863D8BA}"/>
          </ac:picMkLst>
        </pc:picChg>
        <pc:picChg chg="del">
          <ac:chgData name="Anders Wikberg" userId="72058f4e-22c7-459b-b413-d3a11f84bf1d" providerId="ADAL" clId="{F8F8AC79-63D0-2E43-986F-96639A3E73FB}" dt="2019-03-13T10:09:30.216" v="67" actId="478"/>
          <ac:picMkLst>
            <pc:docMk/>
            <pc:sldMk cId="2910629332" sldId="258"/>
            <ac:picMk id="6" creationId="{078B4C44-9A79-5D46-870A-CD915B037321}"/>
          </ac:picMkLst>
        </pc:picChg>
      </pc:sldChg>
      <pc:sldChg chg="addSp delSp">
        <pc:chgData name="Anders Wikberg" userId="72058f4e-22c7-459b-b413-d3a11f84bf1d" providerId="ADAL" clId="{F8F8AC79-63D0-2E43-986F-96639A3E73FB}" dt="2019-03-13T10:10:38.566" v="93"/>
        <pc:sldMkLst>
          <pc:docMk/>
          <pc:sldMk cId="1595685510" sldId="271"/>
        </pc:sldMkLst>
        <pc:picChg chg="add">
          <ac:chgData name="Anders Wikberg" userId="72058f4e-22c7-459b-b413-d3a11f84bf1d" providerId="ADAL" clId="{F8F8AC79-63D0-2E43-986F-96639A3E73FB}" dt="2019-03-13T10:10:38.566" v="93"/>
          <ac:picMkLst>
            <pc:docMk/>
            <pc:sldMk cId="1595685510" sldId="271"/>
            <ac:picMk id="5" creationId="{66ED5E3A-41D3-6C47-A18A-98627F2D8A7F}"/>
          </ac:picMkLst>
        </pc:picChg>
        <pc:picChg chg="del">
          <ac:chgData name="Anders Wikberg" userId="72058f4e-22c7-459b-b413-d3a11f84bf1d" providerId="ADAL" clId="{F8F8AC79-63D0-2E43-986F-96639A3E73FB}" dt="2019-03-13T10:10:17.252" v="85" actId="478"/>
          <ac:picMkLst>
            <pc:docMk/>
            <pc:sldMk cId="1595685510" sldId="271"/>
            <ac:picMk id="6" creationId="{81C3E637-D460-DA43-B5E9-C8D240D6CC5D}"/>
          </ac:picMkLst>
        </pc:picChg>
      </pc:sldChg>
      <pc:sldChg chg="addSp delSp">
        <pc:chgData name="Anders Wikberg" userId="72058f4e-22c7-459b-b413-d3a11f84bf1d" providerId="ADAL" clId="{F8F8AC79-63D0-2E43-986F-96639A3E73FB}" dt="2019-03-13T10:10:31.906" v="91"/>
        <pc:sldMkLst>
          <pc:docMk/>
          <pc:sldMk cId="666869813" sldId="272"/>
        </pc:sldMkLst>
        <pc:picChg chg="add">
          <ac:chgData name="Anders Wikberg" userId="72058f4e-22c7-459b-b413-d3a11f84bf1d" providerId="ADAL" clId="{F8F8AC79-63D0-2E43-986F-96639A3E73FB}" dt="2019-03-13T10:10:31.906" v="91"/>
          <ac:picMkLst>
            <pc:docMk/>
            <pc:sldMk cId="666869813" sldId="272"/>
            <ac:picMk id="4" creationId="{509C21ED-F0B8-DA4E-8A8A-34771F01BF52}"/>
          </ac:picMkLst>
        </pc:picChg>
        <pc:picChg chg="del">
          <ac:chgData name="Anders Wikberg" userId="72058f4e-22c7-459b-b413-d3a11f84bf1d" providerId="ADAL" clId="{F8F8AC79-63D0-2E43-986F-96639A3E73FB}" dt="2019-03-13T10:10:19.936" v="86" actId="478"/>
          <ac:picMkLst>
            <pc:docMk/>
            <pc:sldMk cId="666869813" sldId="272"/>
            <ac:picMk id="5" creationId="{6111E373-9B57-B54E-BFD5-B637951E8354}"/>
          </ac:picMkLst>
        </pc:picChg>
      </pc:sldChg>
      <pc:sldChg chg="addSp delSp">
        <pc:chgData name="Anders Wikberg" userId="72058f4e-22c7-459b-b413-d3a11f84bf1d" providerId="ADAL" clId="{F8F8AC79-63D0-2E43-986F-96639A3E73FB}" dt="2019-03-13T10:10:35.108" v="92"/>
        <pc:sldMkLst>
          <pc:docMk/>
          <pc:sldMk cId="451879512" sldId="273"/>
        </pc:sldMkLst>
        <pc:picChg chg="add">
          <ac:chgData name="Anders Wikberg" userId="72058f4e-22c7-459b-b413-d3a11f84bf1d" providerId="ADAL" clId="{F8F8AC79-63D0-2E43-986F-96639A3E73FB}" dt="2019-03-13T10:10:35.108" v="92"/>
          <ac:picMkLst>
            <pc:docMk/>
            <pc:sldMk cId="451879512" sldId="273"/>
            <ac:picMk id="4" creationId="{79A24EBE-D16B-174C-A3CC-2B22B5B39001}"/>
          </ac:picMkLst>
        </pc:picChg>
        <pc:picChg chg="del">
          <ac:chgData name="Anders Wikberg" userId="72058f4e-22c7-459b-b413-d3a11f84bf1d" providerId="ADAL" clId="{F8F8AC79-63D0-2E43-986F-96639A3E73FB}" dt="2019-03-13T10:10:21.481" v="87" actId="478"/>
          <ac:picMkLst>
            <pc:docMk/>
            <pc:sldMk cId="451879512" sldId="273"/>
            <ac:picMk id="5" creationId="{3A9F044B-38F7-3A43-B4B8-853D40B69E7E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1:22.943" v="103" actId="732"/>
        <pc:sldMkLst>
          <pc:docMk/>
          <pc:sldMk cId="2640833" sldId="299"/>
        </pc:sldMkLst>
        <pc:picChg chg="del">
          <ac:chgData name="Anders Wikberg" userId="72058f4e-22c7-459b-b413-d3a11f84bf1d" providerId="ADAL" clId="{F8F8AC79-63D0-2E43-986F-96639A3E73FB}" dt="2019-03-13T10:10:04.477" v="79" actId="478"/>
          <ac:picMkLst>
            <pc:docMk/>
            <pc:sldMk cId="2640833" sldId="299"/>
            <ac:picMk id="4" creationId="{903DC260-5E43-3E45-BFFA-4BB063538B0B}"/>
          </ac:picMkLst>
        </pc:picChg>
        <pc:picChg chg="add">
          <ac:chgData name="Anders Wikberg" userId="72058f4e-22c7-459b-b413-d3a11f84bf1d" providerId="ADAL" clId="{F8F8AC79-63D0-2E43-986F-96639A3E73FB}" dt="2019-03-13T10:10:52.528" v="99"/>
          <ac:picMkLst>
            <pc:docMk/>
            <pc:sldMk cId="2640833" sldId="299"/>
            <ac:picMk id="5" creationId="{E7BB82C7-4D8F-8E46-8670-C46410D468AA}"/>
          </ac:picMkLst>
        </pc:picChg>
        <pc:picChg chg="mod modCrop">
          <ac:chgData name="Anders Wikberg" userId="72058f4e-22c7-459b-b413-d3a11f84bf1d" providerId="ADAL" clId="{F8F8AC79-63D0-2E43-986F-96639A3E73FB}" dt="2019-03-13T10:11:22.943" v="103" actId="732"/>
          <ac:picMkLst>
            <pc:docMk/>
            <pc:sldMk cId="2640833" sldId="299"/>
            <ac:picMk id="13314" creationId="{00000000-0000-0000-0000-000000000000}"/>
          </ac:picMkLst>
        </pc:picChg>
      </pc:sldChg>
      <pc:sldChg chg="addSp delSp">
        <pc:chgData name="Anders Wikberg" userId="72058f4e-22c7-459b-b413-d3a11f84bf1d" providerId="ADAL" clId="{F8F8AC79-63D0-2E43-986F-96639A3E73FB}" dt="2019-03-13T10:10:50.465" v="98"/>
        <pc:sldMkLst>
          <pc:docMk/>
          <pc:sldMk cId="718105381" sldId="300"/>
        </pc:sldMkLst>
        <pc:picChg chg="add">
          <ac:chgData name="Anders Wikberg" userId="72058f4e-22c7-459b-b413-d3a11f84bf1d" providerId="ADAL" clId="{F8F8AC79-63D0-2E43-986F-96639A3E73FB}" dt="2019-03-13T10:10:50.465" v="98"/>
          <ac:picMkLst>
            <pc:docMk/>
            <pc:sldMk cId="718105381" sldId="300"/>
            <ac:picMk id="4" creationId="{D92BDD10-2789-3646-A7B3-8E30F8CB44D5}"/>
          </ac:picMkLst>
        </pc:picChg>
        <pc:picChg chg="del">
          <ac:chgData name="Anders Wikberg" userId="72058f4e-22c7-459b-b413-d3a11f84bf1d" providerId="ADAL" clId="{F8F8AC79-63D0-2E43-986F-96639A3E73FB}" dt="2019-03-13T10:10:06.575" v="80" actId="478"/>
          <ac:picMkLst>
            <pc:docMk/>
            <pc:sldMk cId="718105381" sldId="300"/>
            <ac:picMk id="5" creationId="{7DE9AA4E-3532-6B4B-BFBC-0976E1F19B6A}"/>
          </ac:picMkLst>
        </pc:picChg>
      </pc:sldChg>
      <pc:sldChg chg="addSp delSp">
        <pc:chgData name="Anders Wikberg" userId="72058f4e-22c7-459b-b413-d3a11f84bf1d" providerId="ADAL" clId="{F8F8AC79-63D0-2E43-986F-96639A3E73FB}" dt="2019-03-13T10:10:48.272" v="97"/>
        <pc:sldMkLst>
          <pc:docMk/>
          <pc:sldMk cId="3479248135" sldId="301"/>
        </pc:sldMkLst>
        <pc:picChg chg="add">
          <ac:chgData name="Anders Wikberg" userId="72058f4e-22c7-459b-b413-d3a11f84bf1d" providerId="ADAL" clId="{F8F8AC79-63D0-2E43-986F-96639A3E73FB}" dt="2019-03-13T10:10:48.272" v="97"/>
          <ac:picMkLst>
            <pc:docMk/>
            <pc:sldMk cId="3479248135" sldId="301"/>
            <ac:picMk id="4" creationId="{AA0D9699-D1F5-3C46-885B-0373289CF0F3}"/>
          </ac:picMkLst>
        </pc:picChg>
        <pc:picChg chg="del">
          <ac:chgData name="Anders Wikberg" userId="72058f4e-22c7-459b-b413-d3a11f84bf1d" providerId="ADAL" clId="{F8F8AC79-63D0-2E43-986F-96639A3E73FB}" dt="2019-03-13T10:10:08.092" v="81" actId="478"/>
          <ac:picMkLst>
            <pc:docMk/>
            <pc:sldMk cId="3479248135" sldId="301"/>
            <ac:picMk id="5" creationId="{4F2F5E8C-0D81-8349-832A-B79B2DD15564}"/>
          </ac:picMkLst>
        </pc:picChg>
      </pc:sldChg>
      <pc:sldChg chg="addSp delSp">
        <pc:chgData name="Anders Wikberg" userId="72058f4e-22c7-459b-b413-d3a11f84bf1d" providerId="ADAL" clId="{F8F8AC79-63D0-2E43-986F-96639A3E73FB}" dt="2019-03-13T10:10:46.272" v="96"/>
        <pc:sldMkLst>
          <pc:docMk/>
          <pc:sldMk cId="1364802136" sldId="302"/>
        </pc:sldMkLst>
        <pc:picChg chg="add">
          <ac:chgData name="Anders Wikberg" userId="72058f4e-22c7-459b-b413-d3a11f84bf1d" providerId="ADAL" clId="{F8F8AC79-63D0-2E43-986F-96639A3E73FB}" dt="2019-03-13T10:10:46.272" v="96"/>
          <ac:picMkLst>
            <pc:docMk/>
            <pc:sldMk cId="1364802136" sldId="302"/>
            <ac:picMk id="4" creationId="{28F44337-2051-B54F-A8AD-992EFCF1B13A}"/>
          </ac:picMkLst>
        </pc:picChg>
        <pc:picChg chg="del">
          <ac:chgData name="Anders Wikberg" userId="72058f4e-22c7-459b-b413-d3a11f84bf1d" providerId="ADAL" clId="{F8F8AC79-63D0-2E43-986F-96639A3E73FB}" dt="2019-03-13T10:10:10.638" v="82" actId="478"/>
          <ac:picMkLst>
            <pc:docMk/>
            <pc:sldMk cId="1364802136" sldId="302"/>
            <ac:picMk id="5" creationId="{2FBEF0F6-FF76-5441-B91C-345C9391E6EB}"/>
          </ac:picMkLst>
        </pc:picChg>
      </pc:sldChg>
      <pc:sldChg chg="addSp delSp">
        <pc:chgData name="Anders Wikberg" userId="72058f4e-22c7-459b-b413-d3a11f84bf1d" providerId="ADAL" clId="{F8F8AC79-63D0-2E43-986F-96639A3E73FB}" dt="2019-03-13T10:10:44.087" v="95"/>
        <pc:sldMkLst>
          <pc:docMk/>
          <pc:sldMk cId="2744533080" sldId="303"/>
        </pc:sldMkLst>
        <pc:picChg chg="add">
          <ac:chgData name="Anders Wikberg" userId="72058f4e-22c7-459b-b413-d3a11f84bf1d" providerId="ADAL" clId="{F8F8AC79-63D0-2E43-986F-96639A3E73FB}" dt="2019-03-13T10:10:44.087" v="95"/>
          <ac:picMkLst>
            <pc:docMk/>
            <pc:sldMk cId="2744533080" sldId="303"/>
            <ac:picMk id="4" creationId="{A33B5312-65D1-0D48-B73C-859ACAD44B51}"/>
          </ac:picMkLst>
        </pc:picChg>
        <pc:picChg chg="del">
          <ac:chgData name="Anders Wikberg" userId="72058f4e-22c7-459b-b413-d3a11f84bf1d" providerId="ADAL" clId="{F8F8AC79-63D0-2E43-986F-96639A3E73FB}" dt="2019-03-13T10:10:13.381" v="83" actId="478"/>
          <ac:picMkLst>
            <pc:docMk/>
            <pc:sldMk cId="2744533080" sldId="303"/>
            <ac:picMk id="5" creationId="{9EB874F3-279C-5C4E-8A30-32475D9AE60F}"/>
          </ac:picMkLst>
        </pc:picChg>
      </pc:sldChg>
      <pc:sldChg chg="addSp delSp">
        <pc:chgData name="Anders Wikberg" userId="72058f4e-22c7-459b-b413-d3a11f84bf1d" providerId="ADAL" clId="{F8F8AC79-63D0-2E43-986F-96639A3E73FB}" dt="2019-03-13T10:10:41.537" v="94"/>
        <pc:sldMkLst>
          <pc:docMk/>
          <pc:sldMk cId="891454232" sldId="304"/>
        </pc:sldMkLst>
        <pc:picChg chg="add">
          <ac:chgData name="Anders Wikberg" userId="72058f4e-22c7-459b-b413-d3a11f84bf1d" providerId="ADAL" clId="{F8F8AC79-63D0-2E43-986F-96639A3E73FB}" dt="2019-03-13T10:10:41.537" v="94"/>
          <ac:picMkLst>
            <pc:docMk/>
            <pc:sldMk cId="891454232" sldId="304"/>
            <ac:picMk id="4" creationId="{F0A5DE56-04CE-6C46-B06F-8FDAE5EFAD0E}"/>
          </ac:picMkLst>
        </pc:picChg>
        <pc:picChg chg="del">
          <ac:chgData name="Anders Wikberg" userId="72058f4e-22c7-459b-b413-d3a11f84bf1d" providerId="ADAL" clId="{F8F8AC79-63D0-2E43-986F-96639A3E73FB}" dt="2019-03-13T10:10:15.554" v="84" actId="478"/>
          <ac:picMkLst>
            <pc:docMk/>
            <pc:sldMk cId="891454232" sldId="304"/>
            <ac:picMk id="5" creationId="{957C0690-0C24-AF40-9297-AEEFEF2822F6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09:21.317" v="66" actId="1038"/>
        <pc:sldMkLst>
          <pc:docMk/>
          <pc:sldMk cId="182976231" sldId="308"/>
        </pc:sldMkLst>
        <pc:spChg chg="mod">
          <ac:chgData name="Anders Wikberg" userId="72058f4e-22c7-459b-b413-d3a11f84bf1d" providerId="ADAL" clId="{F8F8AC79-63D0-2E43-986F-96639A3E73FB}" dt="2019-03-13T10:09:21.317" v="66" actId="1038"/>
          <ac:spMkLst>
            <pc:docMk/>
            <pc:sldMk cId="182976231" sldId="308"/>
            <ac:spMk id="3" creationId="{00000000-0000-0000-0000-000000000000}"/>
          </ac:spMkLst>
        </pc:spChg>
        <pc:picChg chg="del">
          <ac:chgData name="Anders Wikberg" userId="72058f4e-22c7-459b-b413-d3a11f84bf1d" providerId="ADAL" clId="{F8F8AC79-63D0-2E43-986F-96639A3E73FB}" dt="2019-03-13T10:06:59.452" v="0" actId="478"/>
          <ac:picMkLst>
            <pc:docMk/>
            <pc:sldMk cId="182976231" sldId="308"/>
            <ac:picMk id="6" creationId="{DC1B351C-4C90-BE4A-AA9A-611F0B801D43}"/>
          </ac:picMkLst>
        </pc:picChg>
        <pc:picChg chg="add del">
          <ac:chgData name="Anders Wikberg" userId="72058f4e-22c7-459b-b413-d3a11f84bf1d" providerId="ADAL" clId="{F8F8AC79-63D0-2E43-986F-96639A3E73FB}" dt="2019-03-13T10:08:38.859" v="27" actId="478"/>
          <ac:picMkLst>
            <pc:docMk/>
            <pc:sldMk cId="182976231" sldId="308"/>
            <ac:picMk id="7" creationId="{D13A852E-35DD-AE44-A476-2C5BCB9040F3}"/>
          </ac:picMkLst>
        </pc:picChg>
        <pc:picChg chg="add">
          <ac:chgData name="Anders Wikberg" userId="72058f4e-22c7-459b-b413-d3a11f84bf1d" providerId="ADAL" clId="{F8F8AC79-63D0-2E43-986F-96639A3E73FB}" dt="2019-03-13T10:08:40.061" v="28"/>
          <ac:picMkLst>
            <pc:docMk/>
            <pc:sldMk cId="182976231" sldId="308"/>
            <ac:picMk id="8" creationId="{EBB79507-0ED2-444E-A05C-C15A5D5E5382}"/>
          </ac:picMkLst>
        </pc:picChg>
        <pc:picChg chg="mod">
          <ac:chgData name="Anders Wikberg" userId="72058f4e-22c7-459b-b413-d3a11f84bf1d" providerId="ADAL" clId="{F8F8AC79-63D0-2E43-986F-96639A3E73FB}" dt="2019-03-13T10:08:05.109" v="15" actId="14100"/>
          <ac:picMkLst>
            <pc:docMk/>
            <pc:sldMk cId="182976231" sldId="308"/>
            <ac:picMk id="1026" creationId="{00000000-0000-0000-0000-000000000000}"/>
          </ac:picMkLst>
        </pc:picChg>
        <pc:picChg chg="mod modCrop">
          <ac:chgData name="Anders Wikberg" userId="72058f4e-22c7-459b-b413-d3a11f84bf1d" providerId="ADAL" clId="{F8F8AC79-63D0-2E43-986F-96639A3E73FB}" dt="2019-03-13T10:08:52.519" v="30" actId="732"/>
          <ac:picMkLst>
            <pc:docMk/>
            <pc:sldMk cId="182976231" sldId="308"/>
            <ac:picMk id="1027" creationId="{00000000-0000-0000-0000-000000000000}"/>
          </ac:picMkLst>
        </pc:picChg>
      </pc:sldChg>
      <pc:sldChg chg="addSp delSp">
        <pc:chgData name="Anders Wikberg" userId="72058f4e-22c7-459b-b413-d3a11f84bf1d" providerId="ADAL" clId="{F8F8AC79-63D0-2E43-986F-96639A3E73FB}" dt="2019-03-13T10:10:28.474" v="90"/>
        <pc:sldMkLst>
          <pc:docMk/>
          <pc:sldMk cId="2292517729" sldId="309"/>
        </pc:sldMkLst>
        <pc:picChg chg="del">
          <ac:chgData name="Anders Wikberg" userId="72058f4e-22c7-459b-b413-d3a11f84bf1d" providerId="ADAL" clId="{F8F8AC79-63D0-2E43-986F-96639A3E73FB}" dt="2019-03-13T10:10:24.408" v="88" actId="478"/>
          <ac:picMkLst>
            <pc:docMk/>
            <pc:sldMk cId="2292517729" sldId="309"/>
            <ac:picMk id="5" creationId="{09DF3BD5-26B9-AC45-9E07-80F7C1206578}"/>
          </ac:picMkLst>
        </pc:picChg>
        <pc:picChg chg="add">
          <ac:chgData name="Anders Wikberg" userId="72058f4e-22c7-459b-b413-d3a11f84bf1d" providerId="ADAL" clId="{F8F8AC79-63D0-2E43-986F-96639A3E73FB}" dt="2019-03-13T10:10:28.474" v="90"/>
          <ac:picMkLst>
            <pc:docMk/>
            <pc:sldMk cId="2292517729" sldId="309"/>
            <ac:picMk id="6" creationId="{8E86852B-1F63-9C4F-A815-E5A6551D369E}"/>
          </ac:picMkLst>
        </pc:picChg>
        <pc:picChg chg="del">
          <ac:chgData name="Anders Wikberg" userId="72058f4e-22c7-459b-b413-d3a11f84bf1d" providerId="ADAL" clId="{F8F8AC79-63D0-2E43-986F-96639A3E73FB}" dt="2019-03-13T10:10:26.523" v="89" actId="478"/>
          <ac:picMkLst>
            <pc:docMk/>
            <pc:sldMk cId="2292517729" sldId="309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4:13.359" v="166" actId="1076"/>
        <pc:sldMkLst>
          <pc:docMk/>
          <pc:sldMk cId="2040756026" sldId="310"/>
        </pc:sldMkLst>
        <pc:picChg chg="add">
          <ac:chgData name="Anders Wikberg" userId="72058f4e-22c7-459b-b413-d3a11f84bf1d" providerId="ADAL" clId="{F8F8AC79-63D0-2E43-986F-96639A3E73FB}" dt="2019-03-13T10:14:08.301" v="163"/>
          <ac:picMkLst>
            <pc:docMk/>
            <pc:sldMk cId="2040756026" sldId="310"/>
            <ac:picMk id="4" creationId="{99BC8CA4-8E70-4049-81EE-A1D7D8DDDE10}"/>
          </ac:picMkLst>
        </pc:picChg>
        <pc:picChg chg="del">
          <ac:chgData name="Anders Wikberg" userId="72058f4e-22c7-459b-b413-d3a11f84bf1d" providerId="ADAL" clId="{F8F8AC79-63D0-2E43-986F-96639A3E73FB}" dt="2019-03-13T10:09:33.197" v="68" actId="478"/>
          <ac:picMkLst>
            <pc:docMk/>
            <pc:sldMk cId="2040756026" sldId="310"/>
            <ac:picMk id="5" creationId="{F9932388-3784-7547-AD91-2C612B86456A}"/>
          </ac:picMkLst>
        </pc:picChg>
        <pc:picChg chg="mod">
          <ac:chgData name="Anders Wikberg" userId="72058f4e-22c7-459b-b413-d3a11f84bf1d" providerId="ADAL" clId="{F8F8AC79-63D0-2E43-986F-96639A3E73FB}" dt="2019-03-13T10:14:13.359" v="166" actId="1076"/>
          <ac:picMkLst>
            <pc:docMk/>
            <pc:sldMk cId="2040756026" sldId="310"/>
            <ac:picMk id="3074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4:02.402" v="162" actId="1076"/>
        <pc:sldMkLst>
          <pc:docMk/>
          <pc:sldMk cId="4291076536" sldId="311"/>
        </pc:sldMkLst>
        <pc:picChg chg="add">
          <ac:chgData name="Anders Wikberg" userId="72058f4e-22c7-459b-b413-d3a11f84bf1d" providerId="ADAL" clId="{F8F8AC79-63D0-2E43-986F-96639A3E73FB}" dt="2019-03-13T10:13:56.709" v="160"/>
          <ac:picMkLst>
            <pc:docMk/>
            <pc:sldMk cId="4291076536" sldId="311"/>
            <ac:picMk id="4" creationId="{EFEFFA7A-19D2-C849-8F51-80C41FBF904F}"/>
          </ac:picMkLst>
        </pc:picChg>
        <pc:picChg chg="del">
          <ac:chgData name="Anders Wikberg" userId="72058f4e-22c7-459b-b413-d3a11f84bf1d" providerId="ADAL" clId="{F8F8AC79-63D0-2E43-986F-96639A3E73FB}" dt="2019-03-13T10:09:36.110" v="69" actId="478"/>
          <ac:picMkLst>
            <pc:docMk/>
            <pc:sldMk cId="4291076536" sldId="311"/>
            <ac:picMk id="5" creationId="{B1EB819B-5ACF-0347-8020-4378C72F540E}"/>
          </ac:picMkLst>
        </pc:picChg>
        <pc:picChg chg="mod">
          <ac:chgData name="Anders Wikberg" userId="72058f4e-22c7-459b-b413-d3a11f84bf1d" providerId="ADAL" clId="{F8F8AC79-63D0-2E43-986F-96639A3E73FB}" dt="2019-03-13T10:14:02.402" v="162" actId="1076"/>
          <ac:picMkLst>
            <pc:docMk/>
            <pc:sldMk cId="4291076536" sldId="311"/>
            <ac:picMk id="4098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3:52.346" v="159" actId="1076"/>
        <pc:sldMkLst>
          <pc:docMk/>
          <pc:sldMk cId="1973293117" sldId="312"/>
        </pc:sldMkLst>
        <pc:picChg chg="add">
          <ac:chgData name="Anders Wikberg" userId="72058f4e-22c7-459b-b413-d3a11f84bf1d" providerId="ADAL" clId="{F8F8AC79-63D0-2E43-986F-96639A3E73FB}" dt="2019-03-13T10:13:47.017" v="157"/>
          <ac:picMkLst>
            <pc:docMk/>
            <pc:sldMk cId="1973293117" sldId="312"/>
            <ac:picMk id="4" creationId="{E7A13701-D6C5-A147-8CE7-4A647AE7791A}"/>
          </ac:picMkLst>
        </pc:picChg>
        <pc:picChg chg="del">
          <ac:chgData name="Anders Wikberg" userId="72058f4e-22c7-459b-b413-d3a11f84bf1d" providerId="ADAL" clId="{F8F8AC79-63D0-2E43-986F-96639A3E73FB}" dt="2019-03-13T10:09:37.857" v="70" actId="478"/>
          <ac:picMkLst>
            <pc:docMk/>
            <pc:sldMk cId="1973293117" sldId="312"/>
            <ac:picMk id="5" creationId="{6322616D-DF7D-2841-9543-06A199D449F7}"/>
          </ac:picMkLst>
        </pc:picChg>
        <pc:picChg chg="mod">
          <ac:chgData name="Anders Wikberg" userId="72058f4e-22c7-459b-b413-d3a11f84bf1d" providerId="ADAL" clId="{F8F8AC79-63D0-2E43-986F-96639A3E73FB}" dt="2019-03-13T10:13:52.346" v="159" actId="1076"/>
          <ac:picMkLst>
            <pc:docMk/>
            <pc:sldMk cId="1973293117" sldId="312"/>
            <ac:picMk id="5122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3:42.039" v="156" actId="14100"/>
        <pc:sldMkLst>
          <pc:docMk/>
          <pc:sldMk cId="3868553037" sldId="313"/>
        </pc:sldMkLst>
        <pc:picChg chg="add">
          <ac:chgData name="Anders Wikberg" userId="72058f4e-22c7-459b-b413-d3a11f84bf1d" providerId="ADAL" clId="{F8F8AC79-63D0-2E43-986F-96639A3E73FB}" dt="2019-03-13T10:13:37.090" v="154"/>
          <ac:picMkLst>
            <pc:docMk/>
            <pc:sldMk cId="3868553037" sldId="313"/>
            <ac:picMk id="4" creationId="{B55DCDBD-0038-5743-B537-B1ECA8C50582}"/>
          </ac:picMkLst>
        </pc:picChg>
        <pc:picChg chg="del">
          <ac:chgData name="Anders Wikberg" userId="72058f4e-22c7-459b-b413-d3a11f84bf1d" providerId="ADAL" clId="{F8F8AC79-63D0-2E43-986F-96639A3E73FB}" dt="2019-03-13T10:09:40.858" v="71" actId="478"/>
          <ac:picMkLst>
            <pc:docMk/>
            <pc:sldMk cId="3868553037" sldId="313"/>
            <ac:picMk id="5" creationId="{1D2B3288-00F3-5C47-897A-39EB29F0E625}"/>
          </ac:picMkLst>
        </pc:picChg>
        <pc:picChg chg="mod">
          <ac:chgData name="Anders Wikberg" userId="72058f4e-22c7-459b-b413-d3a11f84bf1d" providerId="ADAL" clId="{F8F8AC79-63D0-2E43-986F-96639A3E73FB}" dt="2019-03-13T10:13:42.039" v="156" actId="14100"/>
          <ac:picMkLst>
            <pc:docMk/>
            <pc:sldMk cId="3868553037" sldId="313"/>
            <ac:picMk id="6" creationId="{6345D0B4-4826-C142-86DF-24944C72799C}"/>
          </ac:picMkLst>
        </pc:picChg>
      </pc:sldChg>
      <pc:sldChg chg="addSp delSp">
        <pc:chgData name="Anders Wikberg" userId="72058f4e-22c7-459b-b413-d3a11f84bf1d" providerId="ADAL" clId="{F8F8AC79-63D0-2E43-986F-96639A3E73FB}" dt="2019-03-13T10:12:46.450" v="125"/>
        <pc:sldMkLst>
          <pc:docMk/>
          <pc:sldMk cId="3450936353" sldId="314"/>
        </pc:sldMkLst>
        <pc:picChg chg="add">
          <ac:chgData name="Anders Wikberg" userId="72058f4e-22c7-459b-b413-d3a11f84bf1d" providerId="ADAL" clId="{F8F8AC79-63D0-2E43-986F-96639A3E73FB}" dt="2019-03-13T10:12:46.450" v="125"/>
          <ac:picMkLst>
            <pc:docMk/>
            <pc:sldMk cId="3450936353" sldId="314"/>
            <ac:picMk id="4" creationId="{A4674BA5-E27E-C24A-82A2-B676FB190725}"/>
          </ac:picMkLst>
        </pc:picChg>
        <pc:picChg chg="del">
          <ac:chgData name="Anders Wikberg" userId="72058f4e-22c7-459b-b413-d3a11f84bf1d" providerId="ADAL" clId="{F8F8AC79-63D0-2E43-986F-96639A3E73FB}" dt="2019-03-13T10:09:43.401" v="72" actId="478"/>
          <ac:picMkLst>
            <pc:docMk/>
            <pc:sldMk cId="3450936353" sldId="314"/>
            <ac:picMk id="5" creationId="{115A2E1E-9D15-584D-B2C7-7023854A055E}"/>
          </ac:picMkLst>
        </pc:picChg>
      </pc:sldChg>
      <pc:sldChg chg="addSp delSp modSp modTransition setBg">
        <pc:chgData name="Anders Wikberg" userId="72058f4e-22c7-459b-b413-d3a11f84bf1d" providerId="ADAL" clId="{F8F8AC79-63D0-2E43-986F-96639A3E73FB}" dt="2019-03-13T10:13:32.252" v="153" actId="1076"/>
        <pc:sldMkLst>
          <pc:docMk/>
          <pc:sldMk cId="1600747613" sldId="315"/>
        </pc:sldMkLst>
        <pc:picChg chg="add">
          <ac:chgData name="Anders Wikberg" userId="72058f4e-22c7-459b-b413-d3a11f84bf1d" providerId="ADAL" clId="{F8F8AC79-63D0-2E43-986F-96639A3E73FB}" dt="2019-03-13T10:12:49.226" v="126"/>
          <ac:picMkLst>
            <pc:docMk/>
            <pc:sldMk cId="1600747613" sldId="315"/>
            <ac:picMk id="4" creationId="{B5E4C8A9-6D62-E14C-8411-BCF60CC09A54}"/>
          </ac:picMkLst>
        </pc:picChg>
        <pc:picChg chg="del">
          <ac:chgData name="Anders Wikberg" userId="72058f4e-22c7-459b-b413-d3a11f84bf1d" providerId="ADAL" clId="{F8F8AC79-63D0-2E43-986F-96639A3E73FB}" dt="2019-03-13T10:09:45.123" v="73" actId="478"/>
          <ac:picMkLst>
            <pc:docMk/>
            <pc:sldMk cId="1600747613" sldId="315"/>
            <ac:picMk id="5" creationId="{96D482AF-9603-614E-89FE-F3C138A44AFF}"/>
          </ac:picMkLst>
        </pc:picChg>
        <pc:picChg chg="mod">
          <ac:chgData name="Anders Wikberg" userId="72058f4e-22c7-459b-b413-d3a11f84bf1d" providerId="ADAL" clId="{F8F8AC79-63D0-2E43-986F-96639A3E73FB}" dt="2019-03-13T10:13:32.252" v="153" actId="1076"/>
          <ac:picMkLst>
            <pc:docMk/>
            <pc:sldMk cId="1600747613" sldId="315"/>
            <ac:picMk id="8194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2:34.763" v="124" actId="1076"/>
        <pc:sldMkLst>
          <pc:docMk/>
          <pc:sldMk cId="1124347232" sldId="316"/>
        </pc:sldMkLst>
        <pc:picChg chg="add">
          <ac:chgData name="Anders Wikberg" userId="72058f4e-22c7-459b-b413-d3a11f84bf1d" providerId="ADAL" clId="{F8F8AC79-63D0-2E43-986F-96639A3E73FB}" dt="2019-03-13T10:12:25.998" v="120"/>
          <ac:picMkLst>
            <pc:docMk/>
            <pc:sldMk cId="1124347232" sldId="316"/>
            <ac:picMk id="4" creationId="{6A464BE0-3F12-B146-826D-67A9B9C72398}"/>
          </ac:picMkLst>
        </pc:picChg>
        <pc:picChg chg="del">
          <ac:chgData name="Anders Wikberg" userId="72058f4e-22c7-459b-b413-d3a11f84bf1d" providerId="ADAL" clId="{F8F8AC79-63D0-2E43-986F-96639A3E73FB}" dt="2019-03-13T10:09:49.260" v="74" actId="478"/>
          <ac:picMkLst>
            <pc:docMk/>
            <pc:sldMk cId="1124347232" sldId="316"/>
            <ac:picMk id="5" creationId="{5D547D99-5085-4048-956D-293B5A953818}"/>
          </ac:picMkLst>
        </pc:picChg>
        <pc:picChg chg="mod">
          <ac:chgData name="Anders Wikberg" userId="72058f4e-22c7-459b-b413-d3a11f84bf1d" providerId="ADAL" clId="{F8F8AC79-63D0-2E43-986F-96639A3E73FB}" dt="2019-03-13T10:12:34.763" v="124" actId="1076"/>
          <ac:picMkLst>
            <pc:docMk/>
            <pc:sldMk cId="1124347232" sldId="316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2:14.243" v="119" actId="1076"/>
        <pc:sldMkLst>
          <pc:docMk/>
          <pc:sldMk cId="1998501097" sldId="317"/>
        </pc:sldMkLst>
        <pc:picChg chg="del">
          <ac:chgData name="Anders Wikberg" userId="72058f4e-22c7-459b-b413-d3a11f84bf1d" providerId="ADAL" clId="{F8F8AC79-63D0-2E43-986F-96639A3E73FB}" dt="2019-03-13T10:09:52.935" v="75" actId="478"/>
          <ac:picMkLst>
            <pc:docMk/>
            <pc:sldMk cId="1998501097" sldId="317"/>
            <ac:picMk id="4" creationId="{11F5C720-E379-7544-AEC2-FDC735CF6470}"/>
          </ac:picMkLst>
        </pc:picChg>
        <pc:picChg chg="add">
          <ac:chgData name="Anders Wikberg" userId="72058f4e-22c7-459b-b413-d3a11f84bf1d" providerId="ADAL" clId="{F8F8AC79-63D0-2E43-986F-96639A3E73FB}" dt="2019-03-13T10:12:08.511" v="117"/>
          <ac:picMkLst>
            <pc:docMk/>
            <pc:sldMk cId="1998501097" sldId="317"/>
            <ac:picMk id="5" creationId="{CEA4C00C-DBE9-5741-8675-1D6A057219A2}"/>
          </ac:picMkLst>
        </pc:picChg>
        <pc:picChg chg="mod">
          <ac:chgData name="Anders Wikberg" userId="72058f4e-22c7-459b-b413-d3a11f84bf1d" providerId="ADAL" clId="{F8F8AC79-63D0-2E43-986F-96639A3E73FB}" dt="2019-03-13T10:12:14.243" v="119" actId="1076"/>
          <ac:picMkLst>
            <pc:docMk/>
            <pc:sldMk cId="1998501097" sldId="317"/>
            <ac:picMk id="10242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1:59.168" v="114" actId="1076"/>
        <pc:sldMkLst>
          <pc:docMk/>
          <pc:sldMk cId="1046604486" sldId="318"/>
        </pc:sldMkLst>
        <pc:picChg chg="del">
          <ac:chgData name="Anders Wikberg" userId="72058f4e-22c7-459b-b413-d3a11f84bf1d" providerId="ADAL" clId="{F8F8AC79-63D0-2E43-986F-96639A3E73FB}" dt="2019-03-13T10:09:56.076" v="76" actId="478"/>
          <ac:picMkLst>
            <pc:docMk/>
            <pc:sldMk cId="1046604486" sldId="318"/>
            <ac:picMk id="4" creationId="{69640C4B-2268-6440-B4D8-717A87DB5C8D}"/>
          </ac:picMkLst>
        </pc:picChg>
        <pc:picChg chg="add">
          <ac:chgData name="Anders Wikberg" userId="72058f4e-22c7-459b-b413-d3a11f84bf1d" providerId="ADAL" clId="{F8F8AC79-63D0-2E43-986F-96639A3E73FB}" dt="2019-03-13T10:11:56.776" v="113"/>
          <ac:picMkLst>
            <pc:docMk/>
            <pc:sldMk cId="1046604486" sldId="318"/>
            <ac:picMk id="5" creationId="{AFBEAFA2-B265-5848-90DF-FDE115A514BA}"/>
          </ac:picMkLst>
        </pc:picChg>
        <pc:picChg chg="mod">
          <ac:chgData name="Anders Wikberg" userId="72058f4e-22c7-459b-b413-d3a11f84bf1d" providerId="ADAL" clId="{F8F8AC79-63D0-2E43-986F-96639A3E73FB}" dt="2019-03-13T10:11:59.168" v="114" actId="1076"/>
          <ac:picMkLst>
            <pc:docMk/>
            <pc:sldMk cId="1046604486" sldId="318"/>
            <ac:picMk id="11266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1:49.662" v="111" actId="1076"/>
        <pc:sldMkLst>
          <pc:docMk/>
          <pc:sldMk cId="4116841739" sldId="319"/>
        </pc:sldMkLst>
        <pc:picChg chg="del">
          <ac:chgData name="Anders Wikberg" userId="72058f4e-22c7-459b-b413-d3a11f84bf1d" providerId="ADAL" clId="{F8F8AC79-63D0-2E43-986F-96639A3E73FB}" dt="2019-03-13T10:09:58.924" v="77" actId="478"/>
          <ac:picMkLst>
            <pc:docMk/>
            <pc:sldMk cId="4116841739" sldId="319"/>
            <ac:picMk id="4" creationId="{4737D10E-4AFD-8540-A7FD-D43DD08F54E2}"/>
          </ac:picMkLst>
        </pc:picChg>
        <pc:picChg chg="add">
          <ac:chgData name="Anders Wikberg" userId="72058f4e-22c7-459b-b413-d3a11f84bf1d" providerId="ADAL" clId="{F8F8AC79-63D0-2E43-986F-96639A3E73FB}" dt="2019-03-13T10:11:42.684" v="108"/>
          <ac:picMkLst>
            <pc:docMk/>
            <pc:sldMk cId="4116841739" sldId="319"/>
            <ac:picMk id="5" creationId="{10090983-3ACF-3947-A687-C5D5E7DC292A}"/>
          </ac:picMkLst>
        </pc:picChg>
        <pc:picChg chg="mod">
          <ac:chgData name="Anders Wikberg" userId="72058f4e-22c7-459b-b413-d3a11f84bf1d" providerId="ADAL" clId="{F8F8AC79-63D0-2E43-986F-96639A3E73FB}" dt="2019-03-13T10:11:49.662" v="111" actId="1076"/>
          <ac:picMkLst>
            <pc:docMk/>
            <pc:sldMk cId="4116841739" sldId="319"/>
            <ac:picMk id="12290" creationId="{00000000-0000-0000-0000-000000000000}"/>
          </ac:picMkLst>
        </pc:picChg>
      </pc:sldChg>
      <pc:sldChg chg="addSp delSp modSp">
        <pc:chgData name="Anders Wikberg" userId="72058f4e-22c7-459b-b413-d3a11f84bf1d" providerId="ADAL" clId="{F8F8AC79-63D0-2E43-986F-96639A3E73FB}" dt="2019-03-13T10:11:37.612" v="107" actId="1076"/>
        <pc:sldMkLst>
          <pc:docMk/>
          <pc:sldMk cId="444357818" sldId="320"/>
        </pc:sldMkLst>
        <pc:picChg chg="del">
          <ac:chgData name="Anders Wikberg" userId="72058f4e-22c7-459b-b413-d3a11f84bf1d" providerId="ADAL" clId="{F8F8AC79-63D0-2E43-986F-96639A3E73FB}" dt="2019-03-13T10:10:01.960" v="78" actId="478"/>
          <ac:picMkLst>
            <pc:docMk/>
            <pc:sldMk cId="444357818" sldId="320"/>
            <ac:picMk id="4" creationId="{DEA906D4-B36E-6240-BA87-492CD2196842}"/>
          </ac:picMkLst>
        </pc:picChg>
        <pc:picChg chg="add">
          <ac:chgData name="Anders Wikberg" userId="72058f4e-22c7-459b-b413-d3a11f84bf1d" providerId="ADAL" clId="{F8F8AC79-63D0-2E43-986F-96639A3E73FB}" dt="2019-03-13T10:11:30.389" v="104"/>
          <ac:picMkLst>
            <pc:docMk/>
            <pc:sldMk cId="444357818" sldId="320"/>
            <ac:picMk id="5" creationId="{D0EAD70A-1357-EC4B-87EF-52578B6CC801}"/>
          </ac:picMkLst>
        </pc:picChg>
        <pc:picChg chg="mod">
          <ac:chgData name="Anders Wikberg" userId="72058f4e-22c7-459b-b413-d3a11f84bf1d" providerId="ADAL" clId="{F8F8AC79-63D0-2E43-986F-96639A3E73FB}" dt="2019-03-13T10:11:37.612" v="107" actId="1076"/>
          <ac:picMkLst>
            <pc:docMk/>
            <pc:sldMk cId="444357818" sldId="320"/>
            <ac:picMk id="1331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146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0023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8/29.  Exempel på en avtalsmall som kan användas när någon vill sälja sin båt. (Exemplet är från Svenska Kryssarklubben)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4978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8/30. ”Baksidan” på föregående avtalsmall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3895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8/31. Exempel på avtalsmall för köp av begagnad bil.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10232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8/31.  ”Baksidan” till föregående avtalsmall.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7165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Ett avtal beseglas ofta med ett handslag</a:t>
            </a:r>
            <a:r>
              <a:rPr lang="sv-SE" baseline="0" dirty="0"/>
              <a:t> (sedvana utan rättslig betydelse).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82335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Utvidgning av sidan 148; när är ett löfte ett rättsligt bindande avtal?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2376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Anna stiger</a:t>
            </a:r>
            <a:r>
              <a:rPr lang="sv-SE" baseline="0" dirty="0"/>
              <a:t> på bussen på väg till jobbet (sidan 147) och har därmed ingått ett avtal, en ”</a:t>
            </a:r>
            <a:r>
              <a:rPr lang="sv-SE" baseline="0" dirty="0" err="1"/>
              <a:t>konkludent</a:t>
            </a:r>
            <a:r>
              <a:rPr lang="sv-SE" baseline="0" dirty="0"/>
              <a:t> handling”. Detta är inte en term som vi vill belasta undervisningen med men eleverna bör förstå att detta är ett sätt att ingå ett avtal på. 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1396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Sidan</a:t>
            </a:r>
            <a:r>
              <a:rPr lang="sv-SE" baseline="0" dirty="0"/>
              <a:t> 150 – utveckling av begreppet ”avtalsfrihet”.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30172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Ogiltiga avtal. Se sidan 152.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78432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Sidan 152 Utveckling av begreppen god tro samt avtals</a:t>
            </a:r>
            <a:r>
              <a:rPr lang="sv-SE" baseline="0" dirty="0"/>
              <a:t> ogiltighet.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3850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146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638274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8/15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722709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8/15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152378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8/15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82849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146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0346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149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8190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150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50816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153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8580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155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66939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8/23.  Ställningsfullmakt sidan 153. Exempel på vanlig form av ställningsfullmakt; expedit i butik.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76288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Lärarhandledning s. 8/27.  Exempel på skriftligt avtal: Ralf Marek har ingått avtal med Göteborg Energi </a:t>
            </a:r>
            <a:r>
              <a:rPr lang="sv-SE" dirty="0" err="1"/>
              <a:t>Gothnet</a:t>
            </a:r>
            <a:r>
              <a:rPr lang="sv-SE" dirty="0"/>
              <a:t> AB om köp av bredbandstjänster.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88527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8/28   Avtalet föregående sida består även av flera sidor med olika villkor (det ”finstilta”!)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2633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59632" y="0"/>
            <a:ext cx="7884368" cy="685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2339752" y="1988840"/>
            <a:ext cx="6264696" cy="1770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800"/>
              </a:lnSpc>
            </a:pPr>
            <a:r>
              <a:rPr lang="sv-SE" sz="4800" b="1" dirty="0">
                <a:solidFill>
                  <a:schemeClr val="bg1"/>
                </a:solidFill>
              </a:rPr>
              <a:t>Köp och</a:t>
            </a:r>
            <a:br>
              <a:rPr lang="sv-SE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chemeClr val="bg1"/>
                </a:solidFill>
              </a:rPr>
              <a:t>andra </a:t>
            </a:r>
            <a:br>
              <a:rPr lang="sv-SE" sz="4800" b="1" dirty="0">
                <a:solidFill>
                  <a:schemeClr val="bg1"/>
                </a:solidFill>
              </a:rPr>
            </a:br>
            <a:r>
              <a:rPr lang="sv-SE" sz="4800" b="1" dirty="0">
                <a:solidFill>
                  <a:schemeClr val="bg1"/>
                </a:solidFill>
              </a:rPr>
              <a:t>avtal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88641" cy="668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EBB79507-0ED2-444E-A05C-C15A5D5E538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76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48903" y="404664"/>
            <a:ext cx="4446194" cy="5882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CEA4C00C-DBE9-5741-8675-1D6A057219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501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3253" y="456237"/>
            <a:ext cx="4537493" cy="594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AFBEAFA2-B265-5848-90DF-FDE115A514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044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9771" y="404664"/>
            <a:ext cx="4290807" cy="5934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10090983-3ACF-3947-A687-C5D5E7DC29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841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5135" y="404664"/>
            <a:ext cx="4553730" cy="586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D0EAD70A-1357-EC4B-87EF-52578B6CC8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57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06"/>
          <a:stretch/>
        </p:blipFill>
        <p:spPr bwMode="auto">
          <a:xfrm>
            <a:off x="3175" y="0"/>
            <a:ext cx="9140825" cy="655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7BB82C7-4D8F-8E46-8670-C46410D468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57" y="1177403"/>
            <a:ext cx="8705086" cy="4503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92BDD10-2789-3646-A7B3-8E30F8CB44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05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6625"/>
          <a:stretch/>
        </p:blipFill>
        <p:spPr bwMode="auto">
          <a:xfrm>
            <a:off x="1447174" y="548680"/>
            <a:ext cx="6249651" cy="543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A0D9699-D1F5-3C46-885B-0373289CF0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248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646"/>
          <a:stretch/>
        </p:blipFill>
        <p:spPr bwMode="auto">
          <a:xfrm>
            <a:off x="2372370" y="298450"/>
            <a:ext cx="4399260" cy="626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8F44337-2051-B54F-A8AD-992EFCF1B1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02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938" y="903973"/>
            <a:ext cx="8786558" cy="4973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33B5312-65D1-0D48-B73C-859ACAD44B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5330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992" y="1412776"/>
            <a:ext cx="8558327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0A5DE56-04CE-6C46-B06F-8FDAE5EFAD0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454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70609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5576" y="1324334"/>
            <a:ext cx="7632848" cy="4768962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ett avtal uppstår när två parter lovar varandra någonting som har rättsliga konsekvenser.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varje avtal består i anbud och accept.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i Sverige har vi en hög grad av avtalsfrihet.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det som står i avtalet oftast gäller framför det som står i lagen.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i de fall då den ena parten bedöms som svagare är lagreglerna tvingande.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vissa omständigheter (t.ex. hot eller våld) kan göra avtalet ogiltigt.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i förväg utformade avtal – s.k. standardavtal – används i många branscher. </a:t>
            </a:r>
            <a:endParaRPr lang="sv-SE" sz="2800" i="1" dirty="0">
              <a:latin typeface="Calibri"/>
              <a:ea typeface="Calibri"/>
              <a:cs typeface="Times New Roman"/>
            </a:endParaRP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prstClr val="black"/>
                </a:solidFill>
                <a:ea typeface="Calibri"/>
                <a:cs typeface="Times New Roman"/>
              </a:rPr>
              <a:t>avtal ibland ingås av någon som har fullmakt att företräda någon annan.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endParaRPr lang="sv-SE" i="1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E295647-39C8-DD41-B7AD-2167B863D8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305341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En överenskommelse som har rättsverkan kallas avtal – om inte parterna fullföljer sina åtaganden kan tvisten avgöras i domstol.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Ett avtal inleds med ett anbud och fullbordas om motparten lämnar en accept inom utsatt tid.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Både muntliga och skriftliga avtal är lika giltiga, men det är lättare att bevisa vad man kommit överens om då det finns ett skriftligt dokument.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För en del avtal krävs skriftlig form, t.ex. köp av fastighet.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Avtalsfrihet innebär bl.a. att reglerna i ett avtal vanligen går före lagreglerna: lagreglerna är dispositiva.</a:t>
            </a:r>
          </a:p>
          <a:p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8, Köp och andra avtal.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66ED5E3A-41D3-6C47-A18A-98627F2D8A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692696"/>
            <a:ext cx="76328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Inom vissa områden där den ena parten normalt är svagare (anställd, hyresgäst, konsument), går istället lagreglerna före reglerna i avtalet; lagreglerna är tvingande.</a:t>
            </a:r>
          </a:p>
          <a:p>
            <a:pPr marL="234000" indent="-23400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Vissa avtal ingås genom en handling; den som stiger på en buss eller ställer bilen på en parkeringsplats har därmed accepterat att betala biljetten.</a:t>
            </a:r>
          </a:p>
          <a:p>
            <a:pPr marL="234000" indent="-23400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Då man hyr en bil – eller liknande situationer – har säljaren oftast ett färdigskrivet avtal, ett s.k. standardavtal.</a:t>
            </a:r>
          </a:p>
          <a:p>
            <a:pPr marL="234000" indent="-23400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Då man hyr en bil – eller liknande situationer – har säljaren oftast ett färdigskrivet avtal, ett s.k. standardavtal.</a:t>
            </a:r>
          </a:p>
          <a:p>
            <a:pPr marL="234000" indent="-23400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Ett avtal kan bli ogiltigt om det t.ex. visar sig att någon av parterna varit omyndig eller att man använt våld eller hot.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00">
              <a:spcAft>
                <a:spcPts val="1200"/>
              </a:spcAft>
            </a:pPr>
            <a:endParaRPr lang="sv-SE" dirty="0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509C21ED-F0B8-DA4E-8A8A-34771F01BF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764704"/>
            <a:ext cx="763284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Köp av stöldgods är förstås ogiltigt men i vissa fall – när köparen varit i ”god tro” – kan köpet ändå bli giltigt.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 överenskommelse som till exempel att gå på bio tillsammans är inget avtal i juridisk mening eftersom det inte går att stämma motparten för löftesbrott.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En domstol tar hänsyn till vad som står i ett avtal vid bedömandet av en tvist. Därför hör också avtal till rättskällorna tillsammans med författningar och prejudikat.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Både fysiska personer (över 18 år) och juridiska personer har rättslig handlingsförmåga och kan ingå avtal. Den juridiska personen måste företrädas av någon människa som har fullmakt.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En privatperson kommer i kontakt med avtal på många områden. Exempel: Kreditavtal, försäkringsavtal, anställningsavtal, hyresavtal.</a:t>
            </a:r>
          </a:p>
          <a:p>
            <a:pPr marL="234000" indent="-234000">
              <a:spcAft>
                <a:spcPts val="1200"/>
              </a:spcAft>
            </a:pP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79A24EBE-D16B-174C-A3CC-2B22B5B390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7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3353" y="0"/>
            <a:ext cx="76006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8E86852B-1F63-9C4F-A815-E5A6551D36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17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275" y="548680"/>
            <a:ext cx="8159799" cy="520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9BC8CA4-8E70-4049-81EE-A1D7D8DDDE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56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3" y="908720"/>
            <a:ext cx="8208913" cy="461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FEFFA7A-19D2-C849-8F51-80C41FBF90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76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3460" y="548680"/>
            <a:ext cx="843708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7A13701-D6C5-A147-8CE7-4A647AE779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93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6345D0B4-4826-C142-86DF-24944C7279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461323"/>
            <a:ext cx="4572428" cy="5847997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55DCDBD-0038-5743-B537-B1ECA8C505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53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1533" y="260648"/>
            <a:ext cx="6240934" cy="5871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4674BA5-E27E-C24A-82A2-B676FB1907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363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3916" y="404664"/>
            <a:ext cx="420251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5E4C8A9-6D62-E14C-8411-BCF60CC09A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47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4758" y="404664"/>
            <a:ext cx="452083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A464BE0-3F12-B146-826D-67A9B9C723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347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1019</TotalTime>
  <Words>436</Words>
  <Application>Microsoft Macintosh PowerPoint</Application>
  <PresentationFormat>Bildspel på skärmen (4:3)</PresentationFormat>
  <Paragraphs>72</Paragraphs>
  <Slides>23</Slides>
  <Notes>23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23</vt:i4>
      </vt:variant>
    </vt:vector>
  </HeadingPairs>
  <TitlesOfParts>
    <vt:vector size="28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8, Köp och andra avtal.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123</cp:revision>
  <dcterms:created xsi:type="dcterms:W3CDTF">2011-07-03T12:40:24Z</dcterms:created>
  <dcterms:modified xsi:type="dcterms:W3CDTF">2019-03-13T14:21:44Z</dcterms:modified>
  <cp:contentStatus/>
</cp:coreProperties>
</file>