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76" r:id="rId2"/>
    <p:sldId id="275" r:id="rId3"/>
    <p:sldId id="278" r:id="rId4"/>
    <p:sldId id="279" r:id="rId5"/>
    <p:sldId id="280" r:id="rId6"/>
    <p:sldId id="281" r:id="rId7"/>
    <p:sldId id="267" r:id="rId8"/>
    <p:sldId id="269" r:id="rId9"/>
    <p:sldId id="271" r:id="rId10"/>
    <p:sldId id="277" r:id="rId11"/>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p:cViewPr varScale="1">
        <p:scale>
          <a:sx n="119" d="100"/>
          <a:sy n="119" d="100"/>
        </p:scale>
        <p:origin x="1888" y="19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p:cViewPr varScale="1">
        <p:scale>
          <a:sx n="84" d="100"/>
          <a:sy n="84" d="100"/>
        </p:scale>
        <p:origin x="-312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ers Wikberg" userId="72058f4e-22c7-459b-b413-d3a11f84bf1d" providerId="ADAL" clId="{3D9F7A0B-F9B4-A944-9820-10D71E4B704C}"/>
    <pc:docChg chg="undo custSel modSld">
      <pc:chgData name="Anders Wikberg" userId="72058f4e-22c7-459b-b413-d3a11f84bf1d" providerId="ADAL" clId="{3D9F7A0B-F9B4-A944-9820-10D71E4B704C}" dt="2019-03-13T11:18:28.697" v="50" actId="732"/>
      <pc:docMkLst>
        <pc:docMk/>
      </pc:docMkLst>
      <pc:sldChg chg="addSp delSp">
        <pc:chgData name="Anders Wikberg" userId="72058f4e-22c7-459b-b413-d3a11f84bf1d" providerId="ADAL" clId="{3D9F7A0B-F9B4-A944-9820-10D71E4B704C}" dt="2019-03-13T11:16:25.796" v="14"/>
        <pc:sldMkLst>
          <pc:docMk/>
          <pc:sldMk cId="1589722448" sldId="267"/>
        </pc:sldMkLst>
        <pc:picChg chg="add">
          <ac:chgData name="Anders Wikberg" userId="72058f4e-22c7-459b-b413-d3a11f84bf1d" providerId="ADAL" clId="{3D9F7A0B-F9B4-A944-9820-10D71E4B704C}" dt="2019-03-13T11:16:25.796" v="14"/>
          <ac:picMkLst>
            <pc:docMk/>
            <pc:sldMk cId="1589722448" sldId="267"/>
            <ac:picMk id="5" creationId="{084521FB-59DE-3244-9643-4B96D8222652}"/>
          </ac:picMkLst>
        </pc:picChg>
        <pc:picChg chg="del">
          <ac:chgData name="Anders Wikberg" userId="72058f4e-22c7-459b-b413-d3a11f84bf1d" providerId="ADAL" clId="{3D9F7A0B-F9B4-A944-9820-10D71E4B704C}" dt="2019-03-13T11:16:12.388" v="7" actId="478"/>
          <ac:picMkLst>
            <pc:docMk/>
            <pc:sldMk cId="1589722448" sldId="267"/>
            <ac:picMk id="6" creationId="{EB3C990F-1551-DB4B-A782-AE6957F5C8BD}"/>
          </ac:picMkLst>
        </pc:picChg>
      </pc:sldChg>
      <pc:sldChg chg="addSp delSp">
        <pc:chgData name="Anders Wikberg" userId="72058f4e-22c7-459b-b413-d3a11f84bf1d" providerId="ADAL" clId="{3D9F7A0B-F9B4-A944-9820-10D71E4B704C}" dt="2019-03-13T11:16:23.833" v="13"/>
        <pc:sldMkLst>
          <pc:docMk/>
          <pc:sldMk cId="3352117344" sldId="269"/>
        </pc:sldMkLst>
        <pc:picChg chg="add">
          <ac:chgData name="Anders Wikberg" userId="72058f4e-22c7-459b-b413-d3a11f84bf1d" providerId="ADAL" clId="{3D9F7A0B-F9B4-A944-9820-10D71E4B704C}" dt="2019-03-13T11:16:23.833" v="13"/>
          <ac:picMkLst>
            <pc:docMk/>
            <pc:sldMk cId="3352117344" sldId="269"/>
            <ac:picMk id="4" creationId="{80C0D41D-D6D4-1B45-9213-587CD0FD315B}"/>
          </ac:picMkLst>
        </pc:picChg>
        <pc:picChg chg="del">
          <ac:chgData name="Anders Wikberg" userId="72058f4e-22c7-459b-b413-d3a11f84bf1d" providerId="ADAL" clId="{3D9F7A0B-F9B4-A944-9820-10D71E4B704C}" dt="2019-03-13T11:16:14.189" v="8" actId="478"/>
          <ac:picMkLst>
            <pc:docMk/>
            <pc:sldMk cId="3352117344" sldId="269"/>
            <ac:picMk id="6" creationId="{2F020362-F7B6-2342-BE4C-BC7B54CB09CA}"/>
          </ac:picMkLst>
        </pc:picChg>
      </pc:sldChg>
      <pc:sldChg chg="addSp delSp">
        <pc:chgData name="Anders Wikberg" userId="72058f4e-22c7-459b-b413-d3a11f84bf1d" providerId="ADAL" clId="{3D9F7A0B-F9B4-A944-9820-10D71E4B704C}" dt="2019-03-13T11:16:21.653" v="12"/>
        <pc:sldMkLst>
          <pc:docMk/>
          <pc:sldMk cId="4244603903" sldId="271"/>
        </pc:sldMkLst>
        <pc:picChg chg="add">
          <ac:chgData name="Anders Wikberg" userId="72058f4e-22c7-459b-b413-d3a11f84bf1d" providerId="ADAL" clId="{3D9F7A0B-F9B4-A944-9820-10D71E4B704C}" dt="2019-03-13T11:16:21.653" v="12"/>
          <ac:picMkLst>
            <pc:docMk/>
            <pc:sldMk cId="4244603903" sldId="271"/>
            <ac:picMk id="4" creationId="{45201DCE-7499-7348-9035-D1C739BF4137}"/>
          </ac:picMkLst>
        </pc:picChg>
        <pc:picChg chg="del">
          <ac:chgData name="Anders Wikberg" userId="72058f4e-22c7-459b-b413-d3a11f84bf1d" providerId="ADAL" clId="{3D9F7A0B-F9B4-A944-9820-10D71E4B704C}" dt="2019-03-13T11:16:15.921" v="9" actId="478"/>
          <ac:picMkLst>
            <pc:docMk/>
            <pc:sldMk cId="4244603903" sldId="271"/>
            <ac:picMk id="5" creationId="{18C85923-11E9-194E-A7CF-B757EC4D3958}"/>
          </ac:picMkLst>
        </pc:picChg>
      </pc:sldChg>
      <pc:sldChg chg="addSp delSp modSp">
        <pc:chgData name="Anders Wikberg" userId="72058f4e-22c7-459b-b413-d3a11f84bf1d" providerId="ADAL" clId="{3D9F7A0B-F9B4-A944-9820-10D71E4B704C}" dt="2019-03-13T11:17:30.818" v="38" actId="114"/>
        <pc:sldMkLst>
          <pc:docMk/>
          <pc:sldMk cId="3067619313" sldId="275"/>
        </pc:sldMkLst>
        <pc:spChg chg="mod">
          <ac:chgData name="Anders Wikberg" userId="72058f4e-22c7-459b-b413-d3a11f84bf1d" providerId="ADAL" clId="{3D9F7A0B-F9B4-A944-9820-10D71E4B704C}" dt="2019-03-13T11:17:30.818" v="38" actId="114"/>
          <ac:spMkLst>
            <pc:docMk/>
            <pc:sldMk cId="3067619313" sldId="275"/>
            <ac:spMk id="3" creationId="{00000000-0000-0000-0000-000000000000}"/>
          </ac:spMkLst>
        </pc:spChg>
        <pc:picChg chg="add">
          <ac:chgData name="Anders Wikberg" userId="72058f4e-22c7-459b-b413-d3a11f84bf1d" providerId="ADAL" clId="{3D9F7A0B-F9B4-A944-9820-10D71E4B704C}" dt="2019-03-13T11:17:25.967" v="37"/>
          <ac:picMkLst>
            <pc:docMk/>
            <pc:sldMk cId="3067619313" sldId="275"/>
            <ac:picMk id="5" creationId="{1A7C9F29-504E-4748-B444-1BC18E5AB0B3}"/>
          </ac:picMkLst>
        </pc:picChg>
        <pc:picChg chg="del">
          <ac:chgData name="Anders Wikberg" userId="72058f4e-22c7-459b-b413-d3a11f84bf1d" providerId="ADAL" clId="{3D9F7A0B-F9B4-A944-9820-10D71E4B704C}" dt="2019-03-13T11:15:53.568" v="2" actId="478"/>
          <ac:picMkLst>
            <pc:docMk/>
            <pc:sldMk cId="3067619313" sldId="275"/>
            <ac:picMk id="6" creationId="{0DF6BEFC-135F-F849-A2FE-C3ED595564F9}"/>
          </ac:picMkLst>
        </pc:picChg>
      </pc:sldChg>
      <pc:sldChg chg="addSp delSp modSp">
        <pc:chgData name="Anders Wikberg" userId="72058f4e-22c7-459b-b413-d3a11f84bf1d" providerId="ADAL" clId="{3D9F7A0B-F9B4-A944-9820-10D71E4B704C}" dt="2019-03-13T11:18:28.697" v="50" actId="732"/>
        <pc:sldMkLst>
          <pc:docMk/>
          <pc:sldMk cId="2846615273" sldId="276"/>
        </pc:sldMkLst>
        <pc:spChg chg="mod">
          <ac:chgData name="Anders Wikberg" userId="72058f4e-22c7-459b-b413-d3a11f84bf1d" providerId="ADAL" clId="{3D9F7A0B-F9B4-A944-9820-10D71E4B704C}" dt="2019-03-13T11:17:53.274" v="43" actId="1076"/>
          <ac:spMkLst>
            <pc:docMk/>
            <pc:sldMk cId="2846615273" sldId="276"/>
            <ac:spMk id="3" creationId="{00000000-0000-0000-0000-000000000000}"/>
          </ac:spMkLst>
        </pc:spChg>
        <pc:picChg chg="mod">
          <ac:chgData name="Anders Wikberg" userId="72058f4e-22c7-459b-b413-d3a11f84bf1d" providerId="ADAL" clId="{3D9F7A0B-F9B4-A944-9820-10D71E4B704C}" dt="2019-03-13T11:17:47.780" v="39" actId="14100"/>
          <ac:picMkLst>
            <pc:docMk/>
            <pc:sldMk cId="2846615273" sldId="276"/>
            <ac:picMk id="4" creationId="{00000000-0000-0000-0000-000000000000}"/>
          </ac:picMkLst>
        </pc:picChg>
        <pc:picChg chg="del">
          <ac:chgData name="Anders Wikberg" userId="72058f4e-22c7-459b-b413-d3a11f84bf1d" providerId="ADAL" clId="{3D9F7A0B-F9B4-A944-9820-10D71E4B704C}" dt="2019-03-13T11:15:48.417" v="0" actId="478"/>
          <ac:picMkLst>
            <pc:docMk/>
            <pc:sldMk cId="2846615273" sldId="276"/>
            <ac:picMk id="6" creationId="{03BFDC81-F977-F34B-A2DE-E78A76C9F305}"/>
          </ac:picMkLst>
        </pc:picChg>
        <pc:picChg chg="add">
          <ac:chgData name="Anders Wikberg" userId="72058f4e-22c7-459b-b413-d3a11f84bf1d" providerId="ADAL" clId="{3D9F7A0B-F9B4-A944-9820-10D71E4B704C}" dt="2019-03-13T11:15:49.184" v="1"/>
          <ac:picMkLst>
            <pc:docMk/>
            <pc:sldMk cId="2846615273" sldId="276"/>
            <ac:picMk id="7" creationId="{D5013C3B-D07E-F443-9909-31E809574D1F}"/>
          </ac:picMkLst>
        </pc:picChg>
        <pc:picChg chg="mod modCrop">
          <ac:chgData name="Anders Wikberg" userId="72058f4e-22c7-459b-b413-d3a11f84bf1d" providerId="ADAL" clId="{3D9F7A0B-F9B4-A944-9820-10D71E4B704C}" dt="2019-03-13T11:18:28.697" v="50" actId="732"/>
          <ac:picMkLst>
            <pc:docMk/>
            <pc:sldMk cId="2846615273" sldId="276"/>
            <ac:picMk id="1026" creationId="{00000000-0000-0000-0000-000000000000}"/>
          </ac:picMkLst>
        </pc:picChg>
      </pc:sldChg>
      <pc:sldChg chg="addSp delSp">
        <pc:chgData name="Anders Wikberg" userId="72058f4e-22c7-459b-b413-d3a11f84bf1d" providerId="ADAL" clId="{3D9F7A0B-F9B4-A944-9820-10D71E4B704C}" dt="2019-03-13T11:16:19.307" v="11"/>
        <pc:sldMkLst>
          <pc:docMk/>
          <pc:sldMk cId="1207743143" sldId="277"/>
        </pc:sldMkLst>
        <pc:picChg chg="add">
          <ac:chgData name="Anders Wikberg" userId="72058f4e-22c7-459b-b413-d3a11f84bf1d" providerId="ADAL" clId="{3D9F7A0B-F9B4-A944-9820-10D71E4B704C}" dt="2019-03-13T11:16:19.307" v="11"/>
          <ac:picMkLst>
            <pc:docMk/>
            <pc:sldMk cId="1207743143" sldId="277"/>
            <ac:picMk id="4" creationId="{1DDFE487-41CE-7D4B-A0AF-417A6BFB1599}"/>
          </ac:picMkLst>
        </pc:picChg>
        <pc:picChg chg="del">
          <ac:chgData name="Anders Wikberg" userId="72058f4e-22c7-459b-b413-d3a11f84bf1d" providerId="ADAL" clId="{3D9F7A0B-F9B4-A944-9820-10D71E4B704C}" dt="2019-03-13T11:16:17.565" v="10" actId="478"/>
          <ac:picMkLst>
            <pc:docMk/>
            <pc:sldMk cId="1207743143" sldId="277"/>
            <ac:picMk id="5" creationId="{31E0A070-74EA-1543-AE3B-44608DF151A3}"/>
          </ac:picMkLst>
        </pc:picChg>
      </pc:sldChg>
      <pc:sldChg chg="addSp delSp modSp">
        <pc:chgData name="Anders Wikberg" userId="72058f4e-22c7-459b-b413-d3a11f84bf1d" providerId="ADAL" clId="{3D9F7A0B-F9B4-A944-9820-10D71E4B704C}" dt="2019-03-13T11:17:22.389" v="36" actId="1076"/>
        <pc:sldMkLst>
          <pc:docMk/>
          <pc:sldMk cId="2033440996" sldId="278"/>
        </pc:sldMkLst>
        <pc:picChg chg="add">
          <ac:chgData name="Anders Wikberg" userId="72058f4e-22c7-459b-b413-d3a11f84bf1d" providerId="ADAL" clId="{3D9F7A0B-F9B4-A944-9820-10D71E4B704C}" dt="2019-03-13T11:17:15.217" v="33"/>
          <ac:picMkLst>
            <pc:docMk/>
            <pc:sldMk cId="2033440996" sldId="278"/>
            <ac:picMk id="4" creationId="{8C4AB298-1C14-174D-895B-717824A11355}"/>
          </ac:picMkLst>
        </pc:picChg>
        <pc:picChg chg="del">
          <ac:chgData name="Anders Wikberg" userId="72058f4e-22c7-459b-b413-d3a11f84bf1d" providerId="ADAL" clId="{3D9F7A0B-F9B4-A944-9820-10D71E4B704C}" dt="2019-03-13T11:15:55.580" v="3" actId="478"/>
          <ac:picMkLst>
            <pc:docMk/>
            <pc:sldMk cId="2033440996" sldId="278"/>
            <ac:picMk id="5" creationId="{46653B89-9B83-9248-98D2-86EEACACB616}"/>
          </ac:picMkLst>
        </pc:picChg>
        <pc:picChg chg="mod">
          <ac:chgData name="Anders Wikberg" userId="72058f4e-22c7-459b-b413-d3a11f84bf1d" providerId="ADAL" clId="{3D9F7A0B-F9B4-A944-9820-10D71E4B704C}" dt="2019-03-13T11:17:22.389" v="36" actId="1076"/>
          <ac:picMkLst>
            <pc:docMk/>
            <pc:sldMk cId="2033440996" sldId="278"/>
            <ac:picMk id="3074" creationId="{00000000-0000-0000-0000-000000000000}"/>
          </ac:picMkLst>
        </pc:picChg>
      </pc:sldChg>
      <pc:sldChg chg="addSp delSp modSp">
        <pc:chgData name="Anders Wikberg" userId="72058f4e-22c7-459b-b413-d3a11f84bf1d" providerId="ADAL" clId="{3D9F7A0B-F9B4-A944-9820-10D71E4B704C}" dt="2019-03-13T11:17:11.206" v="32" actId="1076"/>
        <pc:sldMkLst>
          <pc:docMk/>
          <pc:sldMk cId="493959508" sldId="279"/>
        </pc:sldMkLst>
        <pc:picChg chg="add">
          <ac:chgData name="Anders Wikberg" userId="72058f4e-22c7-459b-b413-d3a11f84bf1d" providerId="ADAL" clId="{3D9F7A0B-F9B4-A944-9820-10D71E4B704C}" dt="2019-03-13T11:17:03.053" v="28"/>
          <ac:picMkLst>
            <pc:docMk/>
            <pc:sldMk cId="493959508" sldId="279"/>
            <ac:picMk id="4" creationId="{E7748BFD-11C4-1343-8087-2F00DF2378EE}"/>
          </ac:picMkLst>
        </pc:picChg>
        <pc:picChg chg="del">
          <ac:chgData name="Anders Wikberg" userId="72058f4e-22c7-459b-b413-d3a11f84bf1d" providerId="ADAL" clId="{3D9F7A0B-F9B4-A944-9820-10D71E4B704C}" dt="2019-03-13T11:15:57.294" v="4" actId="478"/>
          <ac:picMkLst>
            <pc:docMk/>
            <pc:sldMk cId="493959508" sldId="279"/>
            <ac:picMk id="5" creationId="{F0D6206F-FF27-F940-A240-2604D53D65DD}"/>
          </ac:picMkLst>
        </pc:picChg>
        <pc:picChg chg="mod">
          <ac:chgData name="Anders Wikberg" userId="72058f4e-22c7-459b-b413-d3a11f84bf1d" providerId="ADAL" clId="{3D9F7A0B-F9B4-A944-9820-10D71E4B704C}" dt="2019-03-13T11:17:11.206" v="32" actId="1076"/>
          <ac:picMkLst>
            <pc:docMk/>
            <pc:sldMk cId="493959508" sldId="279"/>
            <ac:picMk id="4098" creationId="{00000000-0000-0000-0000-000000000000}"/>
          </ac:picMkLst>
        </pc:picChg>
      </pc:sldChg>
      <pc:sldChg chg="addSp delSp modSp">
        <pc:chgData name="Anders Wikberg" userId="72058f4e-22c7-459b-b413-d3a11f84bf1d" providerId="ADAL" clId="{3D9F7A0B-F9B4-A944-9820-10D71E4B704C}" dt="2019-03-13T11:16:53.206" v="27" actId="1076"/>
        <pc:sldMkLst>
          <pc:docMk/>
          <pc:sldMk cId="1489652718" sldId="280"/>
        </pc:sldMkLst>
        <pc:picChg chg="add mod">
          <ac:chgData name="Anders Wikberg" userId="72058f4e-22c7-459b-b413-d3a11f84bf1d" providerId="ADAL" clId="{3D9F7A0B-F9B4-A944-9820-10D71E4B704C}" dt="2019-03-13T11:16:45.922" v="23" actId="1076"/>
          <ac:picMkLst>
            <pc:docMk/>
            <pc:sldMk cId="1489652718" sldId="280"/>
            <ac:picMk id="4" creationId="{DC796159-1DCC-B340-89EF-BA22604BC6F3}"/>
          </ac:picMkLst>
        </pc:picChg>
        <pc:picChg chg="del">
          <ac:chgData name="Anders Wikberg" userId="72058f4e-22c7-459b-b413-d3a11f84bf1d" providerId="ADAL" clId="{3D9F7A0B-F9B4-A944-9820-10D71E4B704C}" dt="2019-03-13T11:15:59.463" v="5" actId="478"/>
          <ac:picMkLst>
            <pc:docMk/>
            <pc:sldMk cId="1489652718" sldId="280"/>
            <ac:picMk id="5" creationId="{C8CDA801-CBBF-A14F-AA83-CD47C95B80AA}"/>
          </ac:picMkLst>
        </pc:picChg>
        <pc:picChg chg="mod">
          <ac:chgData name="Anders Wikberg" userId="72058f4e-22c7-459b-b413-d3a11f84bf1d" providerId="ADAL" clId="{3D9F7A0B-F9B4-A944-9820-10D71E4B704C}" dt="2019-03-13T11:16:53.206" v="27" actId="1076"/>
          <ac:picMkLst>
            <pc:docMk/>
            <pc:sldMk cId="1489652718" sldId="280"/>
            <ac:picMk id="5122" creationId="{00000000-0000-0000-0000-000000000000}"/>
          </ac:picMkLst>
        </pc:picChg>
      </pc:sldChg>
      <pc:sldChg chg="addSp delSp modSp">
        <pc:chgData name="Anders Wikberg" userId="72058f4e-22c7-459b-b413-d3a11f84bf1d" providerId="ADAL" clId="{3D9F7A0B-F9B4-A944-9820-10D71E4B704C}" dt="2019-03-13T11:16:35.768" v="18" actId="1076"/>
        <pc:sldMkLst>
          <pc:docMk/>
          <pc:sldMk cId="554916760" sldId="281"/>
        </pc:sldMkLst>
        <pc:picChg chg="add">
          <ac:chgData name="Anders Wikberg" userId="72058f4e-22c7-459b-b413-d3a11f84bf1d" providerId="ADAL" clId="{3D9F7A0B-F9B4-A944-9820-10D71E4B704C}" dt="2019-03-13T11:16:27.933" v="15"/>
          <ac:picMkLst>
            <pc:docMk/>
            <pc:sldMk cId="554916760" sldId="281"/>
            <ac:picMk id="4" creationId="{ED64A1AB-CCC2-3741-985A-142114CD35D0}"/>
          </ac:picMkLst>
        </pc:picChg>
        <pc:picChg chg="del">
          <ac:chgData name="Anders Wikberg" userId="72058f4e-22c7-459b-b413-d3a11f84bf1d" providerId="ADAL" clId="{3D9F7A0B-F9B4-A944-9820-10D71E4B704C}" dt="2019-03-13T11:16:09.792" v="6" actId="478"/>
          <ac:picMkLst>
            <pc:docMk/>
            <pc:sldMk cId="554916760" sldId="281"/>
            <ac:picMk id="5" creationId="{BF30C591-368D-8E41-A59F-2C69705CE1DA}"/>
          </ac:picMkLst>
        </pc:picChg>
        <pc:picChg chg="mod">
          <ac:chgData name="Anders Wikberg" userId="72058f4e-22c7-459b-b413-d3a11f84bf1d" providerId="ADAL" clId="{3D9F7A0B-F9B4-A944-9820-10D71E4B704C}" dt="2019-03-13T11:16:35.768" v="18" actId="1076"/>
          <ac:picMkLst>
            <pc:docMk/>
            <pc:sldMk cId="554916760" sldId="281"/>
            <ac:picMk id="6146"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2E25E7-5035-4C99-AE57-AE9792944060}" type="datetimeFigureOut">
              <a:rPr lang="sv-SE" smtClean="0"/>
              <a:t>2019-03-13</a:t>
            </a:fld>
            <a:endParaRPr lang="sv-SE"/>
          </a:p>
        </p:txBody>
      </p:sp>
      <p:sp>
        <p:nvSpPr>
          <p:cNvPr id="4" name="Platshållare för bildobjekt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E3E749-1C9E-44E9-B26E-A2267B1E024B}" type="slidenum">
              <a:rPr lang="sv-SE" smtClean="0"/>
              <a:t>‹#›</a:t>
            </a:fld>
            <a:endParaRPr lang="sv-SE"/>
          </a:p>
        </p:txBody>
      </p:sp>
    </p:spTree>
    <p:extLst>
      <p:ext uri="{BB962C8B-B14F-4D97-AF65-F5344CB8AC3E}">
        <p14:creationId xmlns:p14="http://schemas.microsoft.com/office/powerpoint/2010/main" val="3285616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242</a:t>
            </a:r>
          </a:p>
          <a:p>
            <a:endParaRPr lang="sv-SE" dirty="0"/>
          </a:p>
        </p:txBody>
      </p:sp>
      <p:sp>
        <p:nvSpPr>
          <p:cNvPr id="4" name="Platshållare för bildnummer 3"/>
          <p:cNvSpPr>
            <a:spLocks noGrp="1"/>
          </p:cNvSpPr>
          <p:nvPr>
            <p:ph type="sldNum" sz="quarter" idx="10"/>
          </p:nvPr>
        </p:nvSpPr>
        <p:spPr/>
        <p:txBody>
          <a:bodyPr/>
          <a:lstStyle/>
          <a:p>
            <a:fld id="{28E3E749-1C9E-44E9-B26E-A2267B1E024B}" type="slidenum">
              <a:rPr lang="sv-SE" smtClean="0"/>
              <a:t>1</a:t>
            </a:fld>
            <a:endParaRPr lang="sv-SE"/>
          </a:p>
        </p:txBody>
      </p:sp>
    </p:spTree>
    <p:extLst>
      <p:ext uri="{BB962C8B-B14F-4D97-AF65-F5344CB8AC3E}">
        <p14:creationId xmlns:p14="http://schemas.microsoft.com/office/powerpoint/2010/main" val="2642187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a:t>
            </a:r>
          </a:p>
        </p:txBody>
      </p:sp>
      <p:sp>
        <p:nvSpPr>
          <p:cNvPr id="4" name="Platshållare för bildnummer 3"/>
          <p:cNvSpPr>
            <a:spLocks noGrp="1"/>
          </p:cNvSpPr>
          <p:nvPr>
            <p:ph type="sldNum" sz="quarter" idx="10"/>
          </p:nvPr>
        </p:nvSpPr>
        <p:spPr/>
        <p:txBody>
          <a:bodyPr/>
          <a:lstStyle/>
          <a:p>
            <a:fld id="{28E3E749-1C9E-44E9-B26E-A2267B1E024B}" type="slidenum">
              <a:rPr lang="sv-SE" smtClean="0"/>
              <a:t>10</a:t>
            </a:fld>
            <a:endParaRPr lang="sv-SE"/>
          </a:p>
        </p:txBody>
      </p:sp>
    </p:spTree>
    <p:extLst>
      <p:ext uri="{BB962C8B-B14F-4D97-AF65-F5344CB8AC3E}">
        <p14:creationId xmlns:p14="http://schemas.microsoft.com/office/powerpoint/2010/main" val="330808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a:t>
            </a:r>
            <a:r>
              <a:rPr lang="sv-SE"/>
              <a:t>242</a:t>
            </a:r>
            <a:endParaRPr lang="sv-SE" dirty="0"/>
          </a:p>
        </p:txBody>
      </p:sp>
      <p:sp>
        <p:nvSpPr>
          <p:cNvPr id="4" name="Platshållare för bildnummer 3"/>
          <p:cNvSpPr>
            <a:spLocks noGrp="1"/>
          </p:cNvSpPr>
          <p:nvPr>
            <p:ph type="sldNum" sz="quarter" idx="10"/>
          </p:nvPr>
        </p:nvSpPr>
        <p:spPr/>
        <p:txBody>
          <a:bodyPr/>
          <a:lstStyle/>
          <a:p>
            <a:fld id="{20F634BE-FDF3-43A0-9C98-DAD22BFA120C}" type="slidenum">
              <a:rPr lang="sv-SE" smtClean="0">
                <a:solidFill>
                  <a:prstClr val="black"/>
                </a:solidFill>
              </a:rPr>
              <a:pPr/>
              <a:t>2</a:t>
            </a:fld>
            <a:endParaRPr lang="sv-SE">
              <a:solidFill>
                <a:prstClr val="black"/>
              </a:solidFill>
            </a:endParaRPr>
          </a:p>
        </p:txBody>
      </p:sp>
    </p:spTree>
    <p:extLst>
      <p:ext uri="{BB962C8B-B14F-4D97-AF65-F5344CB8AC3E}">
        <p14:creationId xmlns:p14="http://schemas.microsoft.com/office/powerpoint/2010/main" val="1636837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249</a:t>
            </a:r>
          </a:p>
          <a:p>
            <a:endParaRPr lang="sv-SE" dirty="0"/>
          </a:p>
        </p:txBody>
      </p:sp>
      <p:sp>
        <p:nvSpPr>
          <p:cNvPr id="4" name="Platshållare för bildnummer 3"/>
          <p:cNvSpPr>
            <a:spLocks noGrp="1"/>
          </p:cNvSpPr>
          <p:nvPr>
            <p:ph type="sldNum" sz="quarter" idx="10"/>
          </p:nvPr>
        </p:nvSpPr>
        <p:spPr/>
        <p:txBody>
          <a:bodyPr/>
          <a:lstStyle/>
          <a:p>
            <a:fld id="{28E3E749-1C9E-44E9-B26E-A2267B1E024B}" type="slidenum">
              <a:rPr lang="sv-SE" smtClean="0"/>
              <a:t>3</a:t>
            </a:fld>
            <a:endParaRPr lang="sv-SE"/>
          </a:p>
        </p:txBody>
      </p:sp>
    </p:spTree>
    <p:extLst>
      <p:ext uri="{BB962C8B-B14F-4D97-AF65-F5344CB8AC3E}">
        <p14:creationId xmlns:p14="http://schemas.microsoft.com/office/powerpoint/2010/main" val="4089019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s. 256</a:t>
            </a:r>
          </a:p>
          <a:p>
            <a:endParaRPr lang="sv-SE" dirty="0"/>
          </a:p>
        </p:txBody>
      </p:sp>
      <p:sp>
        <p:nvSpPr>
          <p:cNvPr id="4" name="Platshållare för bildnummer 3"/>
          <p:cNvSpPr>
            <a:spLocks noGrp="1"/>
          </p:cNvSpPr>
          <p:nvPr>
            <p:ph type="sldNum" sz="quarter" idx="10"/>
          </p:nvPr>
        </p:nvSpPr>
        <p:spPr/>
        <p:txBody>
          <a:bodyPr/>
          <a:lstStyle/>
          <a:p>
            <a:fld id="{28E3E749-1C9E-44E9-B26E-A2267B1E024B}" type="slidenum">
              <a:rPr lang="sv-SE" smtClean="0"/>
              <a:t>4</a:t>
            </a:fld>
            <a:endParaRPr lang="sv-SE"/>
          </a:p>
        </p:txBody>
      </p:sp>
    </p:spTree>
    <p:extLst>
      <p:ext uri="{BB962C8B-B14F-4D97-AF65-F5344CB8AC3E}">
        <p14:creationId xmlns:p14="http://schemas.microsoft.com/office/powerpoint/2010/main" val="1964727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13/ 21          Uppgift 13:10  Försäkringsvillkor (första sidan)</a:t>
            </a:r>
          </a:p>
          <a:p>
            <a:endParaRPr lang="sv-SE" dirty="0"/>
          </a:p>
        </p:txBody>
      </p:sp>
      <p:sp>
        <p:nvSpPr>
          <p:cNvPr id="4" name="Platshållare för bildnummer 3"/>
          <p:cNvSpPr>
            <a:spLocks noGrp="1"/>
          </p:cNvSpPr>
          <p:nvPr>
            <p:ph type="sldNum" sz="quarter" idx="10"/>
          </p:nvPr>
        </p:nvSpPr>
        <p:spPr/>
        <p:txBody>
          <a:bodyPr/>
          <a:lstStyle/>
          <a:p>
            <a:fld id="{28E3E749-1C9E-44E9-B26E-A2267B1E024B}" type="slidenum">
              <a:rPr lang="sv-SE" smtClean="0"/>
              <a:t>5</a:t>
            </a:fld>
            <a:endParaRPr lang="sv-SE"/>
          </a:p>
        </p:txBody>
      </p:sp>
    </p:spTree>
    <p:extLst>
      <p:ext uri="{BB962C8B-B14F-4D97-AF65-F5344CB8AC3E}">
        <p14:creationId xmlns:p14="http://schemas.microsoft.com/office/powerpoint/2010/main" val="931821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13/ 22          Uppgift 13:10  Försäkringsvillkor (andra sidan)</a:t>
            </a:r>
          </a:p>
          <a:p>
            <a:endParaRPr lang="sv-SE" dirty="0"/>
          </a:p>
        </p:txBody>
      </p:sp>
      <p:sp>
        <p:nvSpPr>
          <p:cNvPr id="4" name="Platshållare för bildnummer 3"/>
          <p:cNvSpPr>
            <a:spLocks noGrp="1"/>
          </p:cNvSpPr>
          <p:nvPr>
            <p:ph type="sldNum" sz="quarter" idx="10"/>
          </p:nvPr>
        </p:nvSpPr>
        <p:spPr/>
        <p:txBody>
          <a:bodyPr/>
          <a:lstStyle/>
          <a:p>
            <a:fld id="{28E3E749-1C9E-44E9-B26E-A2267B1E024B}" type="slidenum">
              <a:rPr lang="sv-SE" smtClean="0"/>
              <a:t>6</a:t>
            </a:fld>
            <a:endParaRPr lang="sv-SE"/>
          </a:p>
        </p:txBody>
      </p:sp>
    </p:spTree>
    <p:extLst>
      <p:ext uri="{BB962C8B-B14F-4D97-AF65-F5344CB8AC3E}">
        <p14:creationId xmlns:p14="http://schemas.microsoft.com/office/powerpoint/2010/main" val="293819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13/17</a:t>
            </a:r>
          </a:p>
        </p:txBody>
      </p:sp>
      <p:sp>
        <p:nvSpPr>
          <p:cNvPr id="4" name="Platshållare för bildnummer 3"/>
          <p:cNvSpPr>
            <a:spLocks noGrp="1"/>
          </p:cNvSpPr>
          <p:nvPr>
            <p:ph type="sldNum" sz="quarter" idx="10"/>
          </p:nvPr>
        </p:nvSpPr>
        <p:spPr/>
        <p:txBody>
          <a:bodyPr/>
          <a:lstStyle/>
          <a:p>
            <a:fld id="{28E3E749-1C9E-44E9-B26E-A2267B1E024B}" type="slidenum">
              <a:rPr lang="sv-SE" smtClean="0"/>
              <a:t>7</a:t>
            </a:fld>
            <a:endParaRPr lang="sv-SE"/>
          </a:p>
        </p:txBody>
      </p:sp>
    </p:spTree>
    <p:extLst>
      <p:ext uri="{BB962C8B-B14F-4D97-AF65-F5344CB8AC3E}">
        <p14:creationId xmlns:p14="http://schemas.microsoft.com/office/powerpoint/2010/main" val="1892034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13/17</a:t>
            </a:r>
          </a:p>
          <a:p>
            <a:endParaRPr lang="sv-SE" dirty="0"/>
          </a:p>
        </p:txBody>
      </p:sp>
      <p:sp>
        <p:nvSpPr>
          <p:cNvPr id="4" name="Platshållare för bildnummer 3"/>
          <p:cNvSpPr>
            <a:spLocks noGrp="1"/>
          </p:cNvSpPr>
          <p:nvPr>
            <p:ph type="sldNum" sz="quarter" idx="10"/>
          </p:nvPr>
        </p:nvSpPr>
        <p:spPr/>
        <p:txBody>
          <a:bodyPr/>
          <a:lstStyle/>
          <a:p>
            <a:fld id="{28E3E749-1C9E-44E9-B26E-A2267B1E024B}" type="slidenum">
              <a:rPr lang="sv-SE" smtClean="0"/>
              <a:t>8</a:t>
            </a:fld>
            <a:endParaRPr lang="sv-SE"/>
          </a:p>
        </p:txBody>
      </p:sp>
    </p:spTree>
    <p:extLst>
      <p:ext uri="{BB962C8B-B14F-4D97-AF65-F5344CB8AC3E}">
        <p14:creationId xmlns:p14="http://schemas.microsoft.com/office/powerpoint/2010/main" val="2870113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 Lärarhandledningen s. 13/17</a:t>
            </a:r>
          </a:p>
          <a:p>
            <a:endParaRPr lang="sv-SE" dirty="0"/>
          </a:p>
        </p:txBody>
      </p:sp>
      <p:sp>
        <p:nvSpPr>
          <p:cNvPr id="4" name="Platshållare för bildnummer 3"/>
          <p:cNvSpPr>
            <a:spLocks noGrp="1"/>
          </p:cNvSpPr>
          <p:nvPr>
            <p:ph type="sldNum" sz="quarter" idx="10"/>
          </p:nvPr>
        </p:nvSpPr>
        <p:spPr/>
        <p:txBody>
          <a:bodyPr/>
          <a:lstStyle/>
          <a:p>
            <a:fld id="{28E3E749-1C9E-44E9-B26E-A2267B1E024B}" type="slidenum">
              <a:rPr lang="sv-SE" smtClean="0"/>
              <a:t>9</a:t>
            </a:fld>
            <a:endParaRPr lang="sv-SE"/>
          </a:p>
        </p:txBody>
      </p:sp>
    </p:spTree>
    <p:extLst>
      <p:ext uri="{BB962C8B-B14F-4D97-AF65-F5344CB8AC3E}">
        <p14:creationId xmlns:p14="http://schemas.microsoft.com/office/powerpoint/2010/main" val="332024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p:cNvSpPr>
            <a:spLocks noGrp="1"/>
          </p:cNvSpPr>
          <p:nvPr>
            <p:ph type="ctrTitle"/>
          </p:nvPr>
        </p:nvSpPr>
        <p:spPr>
          <a:xfrm>
            <a:off x="685800" y="2130425"/>
            <a:ext cx="7772400" cy="1470025"/>
          </a:xfrm>
        </p:spPr>
        <p:txBody>
          <a:bodyPr/>
          <a:lstStyle/>
          <a:p>
            <a:r>
              <a:rPr lang="sv-SE"/>
              <a:t>Klicka här för att ändra format</a:t>
            </a:r>
          </a:p>
        </p:txBody>
      </p:sp>
      <p:sp>
        <p:nvSpPr>
          <p:cNvPr id="3" name="Underrubri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a:t>Klicka här för att ändra format på underrubrik i bakgrunden</a:t>
            </a:r>
          </a:p>
        </p:txBody>
      </p:sp>
      <p:sp>
        <p:nvSpPr>
          <p:cNvPr id="4" name="Platshållare för datum 3"/>
          <p:cNvSpPr>
            <a:spLocks noGrp="1"/>
          </p:cNvSpPr>
          <p:nvPr>
            <p:ph type="dt" sz="half" idx="10"/>
          </p:nvPr>
        </p:nvSpPr>
        <p:spPr/>
        <p:txBody>
          <a:bodyPr/>
          <a:lstStyle/>
          <a:p>
            <a:fld id="{B85415AF-0FEF-414F-9524-FEA38275D6C9}"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2953996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lodrät text 2"/>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B85415AF-0FEF-414F-9524-FEA38275D6C9}"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2075584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p:cNvSpPr>
            <a:spLocks noGrp="1"/>
          </p:cNvSpPr>
          <p:nvPr>
            <p:ph type="title" orient="vert"/>
          </p:nvPr>
        </p:nvSpPr>
        <p:spPr>
          <a:xfrm>
            <a:off x="6629400" y="274638"/>
            <a:ext cx="2057400" cy="5851525"/>
          </a:xfrm>
        </p:spPr>
        <p:txBody>
          <a:bodyPr vert="eaVert"/>
          <a:lstStyle/>
          <a:p>
            <a:r>
              <a:rPr lang="sv-SE"/>
              <a:t>Klicka här för att ändra format</a:t>
            </a:r>
          </a:p>
        </p:txBody>
      </p:sp>
      <p:sp>
        <p:nvSpPr>
          <p:cNvPr id="3" name="Platshållare för lodrät text 2"/>
          <p:cNvSpPr>
            <a:spLocks noGrp="1"/>
          </p:cNvSpPr>
          <p:nvPr>
            <p:ph type="body" orient="vert" idx="1"/>
          </p:nvPr>
        </p:nvSpPr>
        <p:spPr>
          <a:xfrm>
            <a:off x="457200" y="274638"/>
            <a:ext cx="6019800" cy="5851525"/>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B85415AF-0FEF-414F-9524-FEA38275D6C9}"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465532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10"/>
          </p:nvPr>
        </p:nvSpPr>
        <p:spPr/>
        <p:txBody>
          <a:bodyPr/>
          <a:lstStyle/>
          <a:p>
            <a:fld id="{B85415AF-0FEF-414F-9524-FEA38275D6C9}"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1563705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p:cNvSpPr>
            <a:spLocks noGrp="1"/>
          </p:cNvSpPr>
          <p:nvPr>
            <p:ph type="title"/>
          </p:nvPr>
        </p:nvSpPr>
        <p:spPr>
          <a:xfrm>
            <a:off x="722313" y="4406900"/>
            <a:ext cx="7772400" cy="1362075"/>
          </a:xfrm>
        </p:spPr>
        <p:txBody>
          <a:bodyPr anchor="t"/>
          <a:lstStyle>
            <a:lvl1pPr algn="l">
              <a:defRPr sz="4000" b="1" cap="all"/>
            </a:lvl1pPr>
          </a:lstStyle>
          <a:p>
            <a:r>
              <a:rPr lang="sv-SE"/>
              <a:t>Klicka här för att ändra format</a:t>
            </a:r>
          </a:p>
        </p:txBody>
      </p:sp>
      <p:sp>
        <p:nvSpPr>
          <p:cNvPr id="3" name="Platshållare för tex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a:t>Klicka här för att ändra format på bakgrundstexten</a:t>
            </a:r>
          </a:p>
        </p:txBody>
      </p:sp>
      <p:sp>
        <p:nvSpPr>
          <p:cNvPr id="4" name="Platshållare för datum 3"/>
          <p:cNvSpPr>
            <a:spLocks noGrp="1"/>
          </p:cNvSpPr>
          <p:nvPr>
            <p:ph type="dt" sz="half" idx="10"/>
          </p:nvPr>
        </p:nvSpPr>
        <p:spPr/>
        <p:txBody>
          <a:bodyPr/>
          <a:lstStyle/>
          <a:p>
            <a:fld id="{B85415AF-0FEF-414F-9524-FEA38275D6C9}" type="datetimeFigureOut">
              <a:rPr lang="sv-SE" smtClean="0"/>
              <a:t>2019-03-13</a:t>
            </a:fld>
            <a:endParaRPr lang="sv-SE"/>
          </a:p>
        </p:txBody>
      </p:sp>
      <p:sp>
        <p:nvSpPr>
          <p:cNvPr id="5" name="Platshållare för sidfot 4"/>
          <p:cNvSpPr>
            <a:spLocks noGrp="1"/>
          </p:cNvSpPr>
          <p:nvPr>
            <p:ph type="ftr" sz="quarter" idx="11"/>
          </p:nvPr>
        </p:nvSpPr>
        <p:spPr/>
        <p:txBody>
          <a:bodyPr/>
          <a:lstStyle/>
          <a:p>
            <a:endParaRPr lang="sv-SE"/>
          </a:p>
        </p:txBody>
      </p:sp>
      <p:sp>
        <p:nvSpPr>
          <p:cNvPr id="6" name="Platshållare för bildnummer 5"/>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4243537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innehåll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p:cNvSpPr>
            <a:spLocks noGrp="1"/>
          </p:cNvSpPr>
          <p:nvPr>
            <p:ph type="dt" sz="half" idx="10"/>
          </p:nvPr>
        </p:nvSpPr>
        <p:spPr/>
        <p:txBody>
          <a:bodyPr/>
          <a:lstStyle/>
          <a:p>
            <a:fld id="{B85415AF-0FEF-414F-9524-FEA38275D6C9}" type="datetimeFigureOut">
              <a:rPr lang="sv-SE" smtClean="0"/>
              <a:t>2019-03-13</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4013682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lvl1pPr>
              <a:defRPr/>
            </a:lvl1pPr>
          </a:lstStyle>
          <a:p>
            <a:r>
              <a:rPr lang="sv-SE"/>
              <a:t>Klicka här för att ändra format</a:t>
            </a:r>
          </a:p>
        </p:txBody>
      </p:sp>
      <p:sp>
        <p:nvSpPr>
          <p:cNvPr id="3" name="Platshållare för tex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p:cNvSpPr>
            <a:spLocks noGrp="1"/>
          </p:cNvSpPr>
          <p:nvPr>
            <p:ph type="dt" sz="half" idx="10"/>
          </p:nvPr>
        </p:nvSpPr>
        <p:spPr/>
        <p:txBody>
          <a:bodyPr/>
          <a:lstStyle/>
          <a:p>
            <a:fld id="{B85415AF-0FEF-414F-9524-FEA38275D6C9}" type="datetimeFigureOut">
              <a:rPr lang="sv-SE" smtClean="0"/>
              <a:t>2019-03-13</a:t>
            </a:fld>
            <a:endParaRPr lang="sv-SE"/>
          </a:p>
        </p:txBody>
      </p:sp>
      <p:sp>
        <p:nvSpPr>
          <p:cNvPr id="8" name="Platshållare för sidfot 7"/>
          <p:cNvSpPr>
            <a:spLocks noGrp="1"/>
          </p:cNvSpPr>
          <p:nvPr>
            <p:ph type="ftr" sz="quarter" idx="11"/>
          </p:nvPr>
        </p:nvSpPr>
        <p:spPr/>
        <p:txBody>
          <a:bodyPr/>
          <a:lstStyle/>
          <a:p>
            <a:endParaRPr lang="sv-SE"/>
          </a:p>
        </p:txBody>
      </p:sp>
      <p:sp>
        <p:nvSpPr>
          <p:cNvPr id="9" name="Platshållare för bildnummer 8"/>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858187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sv-SE"/>
              <a:t>Klicka här för att ändra format</a:t>
            </a:r>
          </a:p>
        </p:txBody>
      </p:sp>
      <p:sp>
        <p:nvSpPr>
          <p:cNvPr id="3" name="Platshållare för datum 2"/>
          <p:cNvSpPr>
            <a:spLocks noGrp="1"/>
          </p:cNvSpPr>
          <p:nvPr>
            <p:ph type="dt" sz="half" idx="10"/>
          </p:nvPr>
        </p:nvSpPr>
        <p:spPr/>
        <p:txBody>
          <a:bodyPr/>
          <a:lstStyle/>
          <a:p>
            <a:fld id="{B85415AF-0FEF-414F-9524-FEA38275D6C9}" type="datetimeFigureOut">
              <a:rPr lang="sv-SE" smtClean="0"/>
              <a:t>2019-03-13</a:t>
            </a:fld>
            <a:endParaRPr lang="sv-SE"/>
          </a:p>
        </p:txBody>
      </p:sp>
      <p:sp>
        <p:nvSpPr>
          <p:cNvPr id="4" name="Platshållare för sidfot 3"/>
          <p:cNvSpPr>
            <a:spLocks noGrp="1"/>
          </p:cNvSpPr>
          <p:nvPr>
            <p:ph type="ftr" sz="quarter" idx="11"/>
          </p:nvPr>
        </p:nvSpPr>
        <p:spPr/>
        <p:txBody>
          <a:bodyPr/>
          <a:lstStyle/>
          <a:p>
            <a:endParaRPr lang="sv-SE"/>
          </a:p>
        </p:txBody>
      </p:sp>
      <p:sp>
        <p:nvSpPr>
          <p:cNvPr id="5" name="Platshållare för bildnummer 4"/>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1323193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B85415AF-0FEF-414F-9524-FEA38275D6C9}" type="datetimeFigureOut">
              <a:rPr lang="sv-SE" smtClean="0"/>
              <a:t>2019-03-13</a:t>
            </a:fld>
            <a:endParaRPr lang="sv-SE"/>
          </a:p>
        </p:txBody>
      </p:sp>
      <p:sp>
        <p:nvSpPr>
          <p:cNvPr id="3" name="Platshållare för sidfot 2"/>
          <p:cNvSpPr>
            <a:spLocks noGrp="1"/>
          </p:cNvSpPr>
          <p:nvPr>
            <p:ph type="ftr" sz="quarter" idx="11"/>
          </p:nvPr>
        </p:nvSpPr>
        <p:spPr/>
        <p:txBody>
          <a:bodyPr/>
          <a:lstStyle/>
          <a:p>
            <a:endParaRPr lang="sv-SE"/>
          </a:p>
        </p:txBody>
      </p:sp>
      <p:sp>
        <p:nvSpPr>
          <p:cNvPr id="4" name="Platshållare för bildnummer 3"/>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3911724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ehåll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457200" y="273050"/>
            <a:ext cx="3008313" cy="1162050"/>
          </a:xfrm>
        </p:spPr>
        <p:txBody>
          <a:bodyPr anchor="b"/>
          <a:lstStyle>
            <a:lvl1pPr algn="l">
              <a:defRPr sz="2000" b="1"/>
            </a:lvl1pPr>
          </a:lstStyle>
          <a:p>
            <a:r>
              <a:rPr lang="sv-SE"/>
              <a:t>Klicka här för att ändra format</a:t>
            </a:r>
          </a:p>
        </p:txBody>
      </p:sp>
      <p:sp>
        <p:nvSpPr>
          <p:cNvPr id="3" name="Platshållare för innehåll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B85415AF-0FEF-414F-9524-FEA38275D6C9}" type="datetimeFigureOut">
              <a:rPr lang="sv-SE" smtClean="0"/>
              <a:t>2019-03-13</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2854904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p:cNvSpPr>
            <a:spLocks noGrp="1"/>
          </p:cNvSpPr>
          <p:nvPr>
            <p:ph type="title"/>
          </p:nvPr>
        </p:nvSpPr>
        <p:spPr>
          <a:xfrm>
            <a:off x="1792288" y="4800600"/>
            <a:ext cx="5486400" cy="566738"/>
          </a:xfrm>
        </p:spPr>
        <p:txBody>
          <a:bodyPr anchor="b"/>
          <a:lstStyle>
            <a:lvl1pPr algn="l">
              <a:defRPr sz="2000" b="1"/>
            </a:lvl1pPr>
          </a:lstStyle>
          <a:p>
            <a:r>
              <a:rPr lang="sv-SE"/>
              <a:t>Klicka här för att ändra format</a:t>
            </a:r>
          </a:p>
        </p:txBody>
      </p:sp>
      <p:sp>
        <p:nvSpPr>
          <p:cNvPr id="3" name="Platshållare för bild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a:t>Klicka här för att ändra format på bakgrundstexten</a:t>
            </a:r>
          </a:p>
        </p:txBody>
      </p:sp>
      <p:sp>
        <p:nvSpPr>
          <p:cNvPr id="5" name="Platshållare för datum 4"/>
          <p:cNvSpPr>
            <a:spLocks noGrp="1"/>
          </p:cNvSpPr>
          <p:nvPr>
            <p:ph type="dt" sz="half" idx="10"/>
          </p:nvPr>
        </p:nvSpPr>
        <p:spPr/>
        <p:txBody>
          <a:bodyPr/>
          <a:lstStyle/>
          <a:p>
            <a:fld id="{B85415AF-0FEF-414F-9524-FEA38275D6C9}" type="datetimeFigureOut">
              <a:rPr lang="sv-SE" smtClean="0"/>
              <a:t>2019-03-13</a:t>
            </a:fld>
            <a:endParaRPr lang="sv-SE"/>
          </a:p>
        </p:txBody>
      </p:sp>
      <p:sp>
        <p:nvSpPr>
          <p:cNvPr id="6" name="Platshållare för sidfot 5"/>
          <p:cNvSpPr>
            <a:spLocks noGrp="1"/>
          </p:cNvSpPr>
          <p:nvPr>
            <p:ph type="ftr" sz="quarter" idx="11"/>
          </p:nvPr>
        </p:nvSpPr>
        <p:spPr/>
        <p:txBody>
          <a:bodyPr/>
          <a:lstStyle/>
          <a:p>
            <a:endParaRPr lang="sv-SE"/>
          </a:p>
        </p:txBody>
      </p:sp>
      <p:sp>
        <p:nvSpPr>
          <p:cNvPr id="7" name="Platshållare för bildnummer 6"/>
          <p:cNvSpPr>
            <a:spLocks noGrp="1"/>
          </p:cNvSpPr>
          <p:nvPr>
            <p:ph type="sldNum" sz="quarter" idx="12"/>
          </p:nvPr>
        </p:nvSpPr>
        <p:spPr/>
        <p:txBody>
          <a:bodyPr/>
          <a:lstStyle/>
          <a:p>
            <a:fld id="{13287F3F-F390-47EB-9BFC-5F572DB0AC4B}" type="slidenum">
              <a:rPr lang="sv-SE" smtClean="0"/>
              <a:t>‹#›</a:t>
            </a:fld>
            <a:endParaRPr lang="sv-SE"/>
          </a:p>
        </p:txBody>
      </p:sp>
    </p:spTree>
    <p:extLst>
      <p:ext uri="{BB962C8B-B14F-4D97-AF65-F5344CB8AC3E}">
        <p14:creationId xmlns:p14="http://schemas.microsoft.com/office/powerpoint/2010/main" val="13968633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a:t>Klicka här för att ändra format</a:t>
            </a:r>
          </a:p>
        </p:txBody>
      </p:sp>
      <p:sp>
        <p:nvSpPr>
          <p:cNvPr id="3" name="Platshållare för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5415AF-0FEF-414F-9524-FEA38275D6C9}" type="datetimeFigureOut">
              <a:rPr lang="sv-SE" smtClean="0"/>
              <a:t>2019-03-13</a:t>
            </a:fld>
            <a:endParaRPr lang="sv-SE"/>
          </a:p>
        </p:txBody>
      </p:sp>
      <p:sp>
        <p:nvSpPr>
          <p:cNvPr id="5" name="Platshållare för sidfot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87F3F-F390-47EB-9BFC-5F572DB0AC4B}" type="slidenum">
              <a:rPr lang="sv-SE" smtClean="0"/>
              <a:t>‹#›</a:t>
            </a:fld>
            <a:endParaRPr lang="sv-SE"/>
          </a:p>
        </p:txBody>
      </p:sp>
    </p:spTree>
    <p:extLst>
      <p:ext uri="{BB962C8B-B14F-4D97-AF65-F5344CB8AC3E}">
        <p14:creationId xmlns:p14="http://schemas.microsoft.com/office/powerpoint/2010/main" val="28582061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64217" y="0"/>
            <a:ext cx="7779783" cy="6683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ruta 2"/>
          <p:cNvSpPr txBox="1"/>
          <p:nvPr/>
        </p:nvSpPr>
        <p:spPr>
          <a:xfrm>
            <a:off x="4139952" y="5193312"/>
            <a:ext cx="4752528" cy="1332032"/>
          </a:xfrm>
          <a:prstGeom prst="rect">
            <a:avLst/>
          </a:prstGeom>
          <a:noFill/>
        </p:spPr>
        <p:txBody>
          <a:bodyPr wrap="square" rtlCol="0">
            <a:spAutoFit/>
          </a:bodyPr>
          <a:lstStyle/>
          <a:p>
            <a:pPr algn="r">
              <a:lnSpc>
                <a:spcPts val="4800"/>
              </a:lnSpc>
            </a:pPr>
            <a:r>
              <a:rPr lang="sv-SE" sz="4800" b="1" dirty="0">
                <a:solidFill>
                  <a:schemeClr val="bg1"/>
                </a:solidFill>
              </a:rPr>
              <a:t>Skadestånd och försäkringar</a:t>
            </a:r>
          </a:p>
        </p:txBody>
      </p:sp>
      <p:pic>
        <p:nvPicPr>
          <p:cNvPr id="4" name="Picture 2"/>
          <p:cNvPicPr>
            <a:picLocks noChangeAspect="1" noChangeArrowheads="1"/>
          </p:cNvPicPr>
          <p:nvPr/>
        </p:nvPicPr>
        <p:blipFill>
          <a:blip r:embed="rId4">
            <a:duotone>
              <a:prstClr val="black"/>
              <a:schemeClr val="accent2">
                <a:tint val="45000"/>
                <a:satMod val="400000"/>
              </a:schemeClr>
            </a:duotone>
            <a:extLst>
              <a:ext uri="{28A0092B-C50C-407E-A947-70E740481C1C}">
                <a14:useLocalDpi xmlns:a14="http://schemas.microsoft.com/office/drawing/2010/main"/>
              </a:ext>
            </a:extLst>
          </a:blip>
          <a:srcRect/>
          <a:stretch>
            <a:fillRect/>
          </a:stretch>
        </p:blipFill>
        <p:spPr bwMode="auto">
          <a:xfrm>
            <a:off x="0" y="0"/>
            <a:ext cx="1364217" cy="6665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Bildobjekt 6">
            <a:extLst>
              <a:ext uri="{FF2B5EF4-FFF2-40B4-BE49-F238E27FC236}">
                <a16:creationId xmlns:a16="http://schemas.microsoft.com/office/drawing/2014/main" id="{D5013C3B-D07E-F443-9909-31E809574D1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846615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alpha val="50000"/>
          </a:scheme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594436" y="0"/>
            <a:ext cx="754956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1DDFE487-41CE-7D4B-A0AF-417A6BFB15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207743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755576" y="274638"/>
            <a:ext cx="7632848" cy="706090"/>
          </a:xfrm>
          <a:solidFill>
            <a:schemeClr val="accent5">
              <a:lumMod val="40000"/>
              <a:lumOff val="60000"/>
            </a:schemeClr>
          </a:solidFill>
          <a:effectLst/>
        </p:spPr>
        <p:txBody>
          <a:bodyPr>
            <a:normAutofit/>
          </a:bodyPr>
          <a:lstStyle/>
          <a:p>
            <a:pPr marL="274320" lvl="0" indent="-274320">
              <a:lnSpc>
                <a:spcPct val="115000"/>
              </a:lnSpc>
              <a:spcBef>
                <a:spcPts val="580"/>
              </a:spcBef>
              <a:spcAft>
                <a:spcPts val="1000"/>
              </a:spcAft>
            </a:pPr>
            <a:r>
              <a:rPr lang="sv-SE" sz="2400" b="1" dirty="0">
                <a:solidFill>
                  <a:prstClr val="black"/>
                </a:solidFill>
                <a:latin typeface="Calibri"/>
                <a:ea typeface="Calibri"/>
                <a:cs typeface="Times New Roman"/>
              </a:rPr>
              <a:t>Mål: genom att arbeta med kapitlet ska du lära dig att</a:t>
            </a:r>
            <a:endParaRPr lang="sv-SE" sz="2400" b="1" dirty="0"/>
          </a:p>
        </p:txBody>
      </p:sp>
      <p:sp>
        <p:nvSpPr>
          <p:cNvPr id="3" name="Platshållare för innehåll 2"/>
          <p:cNvSpPr>
            <a:spLocks noGrp="1"/>
          </p:cNvSpPr>
          <p:nvPr>
            <p:ph idx="1"/>
          </p:nvPr>
        </p:nvSpPr>
        <p:spPr>
          <a:xfrm>
            <a:off x="755576" y="1412776"/>
            <a:ext cx="7632848" cy="4525963"/>
          </a:xfrm>
        </p:spPr>
        <p:txBody>
          <a:bodyPr>
            <a:normAutofit fontScale="25000" lnSpcReduction="20000"/>
          </a:bodyPr>
          <a:lstStyle/>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den som orsakat en skada är skyldig att betala skadestånd till den drabbade.</a:t>
            </a:r>
          </a:p>
          <a:p>
            <a:pPr marL="234000" lvl="0" indent="-234000">
              <a:lnSpc>
                <a:spcPct val="120000"/>
              </a:lnSpc>
              <a:spcBef>
                <a:spcPts val="0"/>
              </a:spcBef>
              <a:spcAft>
                <a:spcPts val="1200"/>
              </a:spcAft>
              <a:buFont typeface="Symbol"/>
              <a:buChar char=""/>
            </a:pPr>
            <a:r>
              <a:rPr lang="sv-SE" sz="8000" b="1" i="1" dirty="0">
                <a:latin typeface="Calibri"/>
                <a:ea typeface="Calibri"/>
                <a:cs typeface="Times New Roman"/>
              </a:rPr>
              <a:t>huvudregeln är att skadestånd inte kan utkrävas vid ”rena olyckor”. </a:t>
            </a:r>
          </a:p>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i sådana fall där det finns ”strikt ansvar” kan skadestånd även utkrävas vid ”rena olyckor”.</a:t>
            </a:r>
          </a:p>
          <a:p>
            <a:pPr marL="234000" lvl="0" indent="-234000">
              <a:lnSpc>
                <a:spcPct val="120000"/>
              </a:lnSpc>
              <a:spcBef>
                <a:spcPts val="0"/>
              </a:spcBef>
              <a:spcAft>
                <a:spcPts val="1200"/>
              </a:spcAft>
              <a:buFont typeface="Symbol"/>
              <a:buChar char=""/>
            </a:pPr>
            <a:r>
              <a:rPr lang="sv-SE" sz="8000" b="1" i="1" dirty="0">
                <a:latin typeface="Calibri"/>
                <a:ea typeface="Calibri"/>
                <a:cs typeface="Times New Roman"/>
              </a:rPr>
              <a:t>olika regler gäller när det finns ett avtal mellan den skadevållande och den skadelidande och när det inte finns något sådant avtal.</a:t>
            </a:r>
          </a:p>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för arbetsgivare och föräldrar finns särskilt ”principalansvar”. </a:t>
            </a:r>
          </a:p>
          <a:p>
            <a:pPr marL="234000" lvl="0" indent="-234000">
              <a:lnSpc>
                <a:spcPct val="120000"/>
              </a:lnSpc>
              <a:spcBef>
                <a:spcPts val="0"/>
              </a:spcBef>
              <a:spcAft>
                <a:spcPts val="1200"/>
              </a:spcAft>
              <a:buFont typeface="Symbol"/>
              <a:buChar char=""/>
            </a:pPr>
            <a:r>
              <a:rPr lang="sv-SE" sz="8000" b="1" i="1" dirty="0">
                <a:ea typeface="Calibri"/>
                <a:cs typeface="Times New Roman"/>
              </a:rPr>
              <a:t>det finns ansvarsförsäkringar som kan hjälpa till att betala skadestånd. </a:t>
            </a:r>
            <a:endParaRPr lang="sv-SE" sz="8000" b="1" i="1" dirty="0">
              <a:latin typeface="Calibri"/>
              <a:ea typeface="Calibri"/>
              <a:cs typeface="Times New Roman"/>
            </a:endParaRPr>
          </a:p>
          <a:p>
            <a:pPr marL="234000" lvl="0" indent="-234000">
              <a:lnSpc>
                <a:spcPct val="120000"/>
              </a:lnSpc>
              <a:spcBef>
                <a:spcPts val="0"/>
              </a:spcBef>
              <a:spcAft>
                <a:spcPts val="1200"/>
              </a:spcAft>
              <a:buFont typeface="Symbol"/>
              <a:buChar char=""/>
            </a:pPr>
            <a:r>
              <a:rPr lang="sv-SE" sz="8000" b="1" i="1" dirty="0">
                <a:solidFill>
                  <a:srgbClr val="0070C0"/>
                </a:solidFill>
                <a:latin typeface="Calibri"/>
                <a:ea typeface="Calibri"/>
                <a:cs typeface="Times New Roman"/>
              </a:rPr>
              <a:t>det finns olika slag av försäkringar för olika slag av risker. </a:t>
            </a:r>
            <a:br>
              <a:rPr lang="sv-SE" sz="2800" dirty="0">
                <a:solidFill>
                  <a:srgbClr val="0070C0"/>
                </a:solidFill>
                <a:latin typeface="Calibri"/>
                <a:ea typeface="Calibri"/>
                <a:cs typeface="Times New Roman"/>
              </a:rPr>
            </a:br>
            <a:endParaRPr lang="sv-SE" dirty="0">
              <a:solidFill>
                <a:srgbClr val="0070C0"/>
              </a:solidFill>
            </a:endParaRPr>
          </a:p>
        </p:txBody>
      </p:sp>
      <p:pic>
        <p:nvPicPr>
          <p:cNvPr id="5" name="Bildobjekt 4">
            <a:extLst>
              <a:ext uri="{FF2B5EF4-FFF2-40B4-BE49-F238E27FC236}">
                <a16:creationId xmlns:a16="http://schemas.microsoft.com/office/drawing/2014/main" id="{1A7C9F29-504E-4748-B444-1BC18E5AB0B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3067619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1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3"/>
          <a:stretch/>
        </p:blipFill>
        <p:spPr bwMode="auto">
          <a:xfrm>
            <a:off x="930637" y="116632"/>
            <a:ext cx="7282726" cy="6288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8C4AB298-1C14-174D-895B-717824A1135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2033440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638128" y="404664"/>
            <a:ext cx="5867744" cy="5856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E7748BFD-11C4-1343-8087-2F00DF2378E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493959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3">
            <a:lumMod val="75000"/>
            <a:alpha val="50000"/>
          </a:schemeClr>
        </a:solidFill>
        <a:effectLst/>
      </p:bgPr>
    </p:bg>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434277" y="404664"/>
            <a:ext cx="4275446" cy="5899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DC796159-1DCC-B340-89EF-BA22604BC6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8161"/>
            <a:ext cx="8825100" cy="294170"/>
          </a:xfrm>
          <a:prstGeom prst="rect">
            <a:avLst/>
          </a:prstGeom>
        </p:spPr>
      </p:pic>
    </p:spTree>
    <p:extLst>
      <p:ext uri="{BB962C8B-B14F-4D97-AF65-F5344CB8AC3E}">
        <p14:creationId xmlns:p14="http://schemas.microsoft.com/office/powerpoint/2010/main" val="1489652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lumMod val="75000"/>
            <a:alpha val="50000"/>
          </a:schemeClr>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587822" y="404664"/>
            <a:ext cx="3968355" cy="5904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Bildobjekt 3">
            <a:extLst>
              <a:ext uri="{FF2B5EF4-FFF2-40B4-BE49-F238E27FC236}">
                <a16:creationId xmlns:a16="http://schemas.microsoft.com/office/drawing/2014/main" id="{ED64A1AB-CCC2-3741-985A-142114CD35D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554916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755576" y="1340768"/>
            <a:ext cx="7632848" cy="4708981"/>
          </a:xfrm>
          <a:prstGeom prst="rect">
            <a:avLst/>
          </a:prstGeom>
        </p:spPr>
        <p:txBody>
          <a:bodyPr wrap="square">
            <a:spAutoFit/>
          </a:bodyPr>
          <a:lstStyle/>
          <a:p>
            <a:pPr marL="234000" indent="-234000">
              <a:spcAft>
                <a:spcPts val="1200"/>
              </a:spcAft>
            </a:pPr>
            <a:r>
              <a:rPr lang="sv-SE" sz="2000" dirty="0"/>
              <a:t>•</a:t>
            </a: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Den som uppsåtligen eller av vårdslöshet vållar någon annan en skada är skyldig att ersätta denna.</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Många skadefall (t.ex. i trafiken) ersätts av försäkringar. Försäkringen förändrar inte skadeståndsansvaret men underlättar betalningen. </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Olika skadeståndsregler gäller för sådana fall där parterna har någon form av inbördes avtal (t.ex. ett hyresavtal) och sådana fall där parterna inte har något sådant avtal (t.ex. vid en trafikolycka)</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Skadeståndet ska ersätta ekonomiska förluster, men vid personskador kan det även bli ersättning för ”sveda och värk”, dvs. s.k. ideellt skadestånd. </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Om en skada vållats genom ren olyckshändelse (dvs. där det varken förekommit uppsåt eller vårdslöshet) utgår inget skadestånd. </a:t>
            </a:r>
          </a:p>
        </p:txBody>
      </p:sp>
      <p:sp>
        <p:nvSpPr>
          <p:cNvPr id="3" name="Rubrik 2"/>
          <p:cNvSpPr>
            <a:spLocks noGrp="1"/>
          </p:cNvSpPr>
          <p:nvPr>
            <p:ph type="title"/>
          </p:nvPr>
        </p:nvSpPr>
        <p:spPr>
          <a:xfrm>
            <a:off x="755576" y="548680"/>
            <a:ext cx="7632848" cy="494928"/>
          </a:xfrm>
          <a:solidFill>
            <a:schemeClr val="accent4">
              <a:lumMod val="40000"/>
              <a:lumOff val="60000"/>
            </a:schemeClr>
          </a:solidFill>
        </p:spPr>
        <p:txBody>
          <a:bodyPr>
            <a:normAutofit/>
          </a:bodyPr>
          <a:lstStyle/>
          <a:p>
            <a:r>
              <a:rPr lang="sv-SE" sz="2000" b="1" dirty="0">
                <a:latin typeface="Calibri" pitchFamily="34" charset="0"/>
                <a:cs typeface="Calibri" pitchFamily="34" charset="0"/>
              </a:rPr>
              <a:t>Sammanfattning av kapitel 14, Skadestånd och försäkringar</a:t>
            </a:r>
          </a:p>
        </p:txBody>
      </p:sp>
      <p:pic>
        <p:nvPicPr>
          <p:cNvPr id="5" name="Bildobjekt 4">
            <a:extLst>
              <a:ext uri="{FF2B5EF4-FFF2-40B4-BE49-F238E27FC236}">
                <a16:creationId xmlns:a16="http://schemas.microsoft.com/office/drawing/2014/main" id="{084521FB-59DE-3244-9643-4B96D82226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1589722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ktangel 2"/>
          <p:cNvSpPr/>
          <p:nvPr/>
        </p:nvSpPr>
        <p:spPr>
          <a:xfrm>
            <a:off x="755576" y="692696"/>
            <a:ext cx="7632848" cy="5016758"/>
          </a:xfrm>
          <a:prstGeom prst="rect">
            <a:avLst/>
          </a:prstGeom>
        </p:spPr>
        <p:txBody>
          <a:bodyPr wrap="square">
            <a:spAutoFit/>
          </a:bodyPr>
          <a:lstStyle/>
          <a:p>
            <a:pPr marL="234000" indent="-234000">
              <a:spcAft>
                <a:spcPts val="1200"/>
              </a:spcAft>
            </a:pPr>
            <a:r>
              <a:rPr lang="sv-SE" dirty="0"/>
              <a:t>•</a:t>
            </a:r>
            <a:r>
              <a:rPr lang="sv-SE" sz="2000" b="1" dirty="0">
                <a:latin typeface="Calibri" pitchFamily="34" charset="0"/>
                <a:cs typeface="Calibri" pitchFamily="34" charset="0"/>
              </a:rPr>
              <a:t>	</a:t>
            </a:r>
            <a:r>
              <a:rPr lang="sv-SE" sz="2000" b="1" i="1" dirty="0">
                <a:latin typeface="Calibri" pitchFamily="34" charset="0"/>
                <a:cs typeface="Calibri" pitchFamily="34" charset="0"/>
              </a:rPr>
              <a:t>Men i vissa fall gäller strikt ansvar – dvs. den som vållat skadan är skadeståndsskyldig även om man inte varit vårdslös. Exempel är miljöskador, verksamhet vid elverk, järnvägar m.m. </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Skadeståndsskyldigheten kan ibland jämkas då motparten till någon del varit medvållande. Typexempel: Trafikolyckor. </a:t>
            </a:r>
          </a:p>
          <a:p>
            <a:pPr marL="234000" indent="-234000">
              <a:spcAft>
                <a:spcPts val="1200"/>
              </a:spcAft>
            </a:pPr>
            <a:r>
              <a:rPr lang="sv-SE" sz="2000" b="1" i="1" dirty="0">
                <a:latin typeface="Calibri" pitchFamily="34" charset="0"/>
                <a:cs typeface="Calibri" pitchFamily="34" charset="0"/>
              </a:rPr>
              <a:t>•	Personer under 18 år har ett skadeståndsansvar som begränsas med hänsyn till ålder och andra omständigheter. Barn under 4–5 år har inget skadeståndsansvar. </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Skador som framkallas i en nödvärnssituation framkallar inga krav på skadestånd. Exempel: Någon slår in ytterdörren till ett brinnande hus. </a:t>
            </a:r>
          </a:p>
          <a:p>
            <a:pPr marL="234000" indent="-234000">
              <a:spcAft>
                <a:spcPts val="1200"/>
              </a:spcAft>
            </a:pPr>
            <a:r>
              <a:rPr lang="sv-SE" sz="2000" b="1" i="1" dirty="0">
                <a:latin typeface="Calibri" pitchFamily="34" charset="0"/>
                <a:cs typeface="Calibri" pitchFamily="34" charset="0"/>
              </a:rPr>
              <a:t>•	Försäkringsbolagen har specialiserat sig på att beräkna och prissätta olika slag av risker både för privatpersoner och företag och andra organisationer. </a:t>
            </a:r>
            <a:endParaRPr lang="sv-SE" sz="2000" b="1" i="1" dirty="0">
              <a:solidFill>
                <a:srgbClr val="0070C0"/>
              </a:solidFill>
              <a:latin typeface="Calibri" pitchFamily="34" charset="0"/>
              <a:cs typeface="Calibri" pitchFamily="34" charset="0"/>
            </a:endParaRPr>
          </a:p>
        </p:txBody>
      </p:sp>
      <p:pic>
        <p:nvPicPr>
          <p:cNvPr id="4" name="Bildobjekt 3">
            <a:extLst>
              <a:ext uri="{FF2B5EF4-FFF2-40B4-BE49-F238E27FC236}">
                <a16:creationId xmlns:a16="http://schemas.microsoft.com/office/drawing/2014/main" id="{80C0D41D-D6D4-1B45-9213-587CD0FD31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3352117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ktangel 1"/>
          <p:cNvSpPr/>
          <p:nvPr/>
        </p:nvSpPr>
        <p:spPr>
          <a:xfrm>
            <a:off x="755576" y="764704"/>
            <a:ext cx="7632848" cy="4401205"/>
          </a:xfrm>
          <a:prstGeom prst="rect">
            <a:avLst/>
          </a:prstGeom>
        </p:spPr>
        <p:txBody>
          <a:bodyPr wrap="square">
            <a:spAutoFit/>
          </a:bodyPr>
          <a:lstStyle/>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Parterna i ett försäkringsavtal kallas försäkringstagare och försäkringsgivare. Årskostnaden för en försäkring kallas försäkringspremie. </a:t>
            </a:r>
          </a:p>
          <a:p>
            <a:pPr marL="234000" indent="-234000">
              <a:spcAft>
                <a:spcPts val="1200"/>
              </a:spcAft>
            </a:pPr>
            <a:r>
              <a:rPr lang="sv-SE" sz="2000" b="1" i="1" dirty="0">
                <a:latin typeface="Calibri" pitchFamily="34" charset="0"/>
                <a:cs typeface="Calibri" pitchFamily="34" charset="0"/>
              </a:rPr>
              <a:t>•	Den försäkringstagare som har många skadefria år på sin sakförsäkring kan få rabatt på premien, s.k. bonus. </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Många sakförsäkringar har självrisk för att minska antalet skadefall, dvs. försäkringstagaren får själv betala en del av skadan. </a:t>
            </a:r>
            <a:endParaRPr lang="sv-SE" sz="2000" b="1" i="1" dirty="0">
              <a:latin typeface="Calibri" pitchFamily="34" charset="0"/>
              <a:cs typeface="Calibri" pitchFamily="34" charset="0"/>
            </a:endParaRPr>
          </a:p>
          <a:p>
            <a:pPr marL="234000" indent="-234000">
              <a:spcAft>
                <a:spcPts val="1200"/>
              </a:spcAft>
            </a:pPr>
            <a:r>
              <a:rPr lang="sv-SE" sz="2000" b="1" i="1" dirty="0">
                <a:latin typeface="Calibri" pitchFamily="34" charset="0"/>
                <a:cs typeface="Calibri" pitchFamily="34" charset="0"/>
              </a:rPr>
              <a:t>•	Vissa risker, t.ex. risken att bli sjuk, ersätts av allmänna försäkringar (socialförsäkringar) där premien betalas via skatt och arbetsgivaravgifter. </a:t>
            </a:r>
          </a:p>
          <a:p>
            <a:pPr marL="234000" indent="-234000">
              <a:spcAft>
                <a:spcPts val="1200"/>
              </a:spcAft>
            </a:pPr>
            <a:r>
              <a:rPr lang="sv-SE" sz="2000" b="1" i="1" dirty="0">
                <a:latin typeface="Calibri" pitchFamily="34" charset="0"/>
                <a:cs typeface="Calibri" pitchFamily="34" charset="0"/>
              </a:rPr>
              <a:t>•	</a:t>
            </a:r>
            <a:r>
              <a:rPr lang="sv-SE" sz="2000" b="1" i="1" dirty="0">
                <a:solidFill>
                  <a:srgbClr val="0070C0"/>
                </a:solidFill>
                <a:latin typeface="Calibri" pitchFamily="34" charset="0"/>
                <a:cs typeface="Calibri" pitchFamily="34" charset="0"/>
              </a:rPr>
              <a:t>Vissa försäkringar skyddar mot risken att du måste ersätta skador som du själv vållat andra, s.k. ansvarsförsäkringar. </a:t>
            </a:r>
            <a:endParaRPr lang="sv-SE" sz="2000" b="1" i="1" dirty="0">
              <a:latin typeface="Calibri" pitchFamily="34" charset="0"/>
              <a:cs typeface="Calibri" pitchFamily="34" charset="0"/>
            </a:endParaRPr>
          </a:p>
        </p:txBody>
      </p:sp>
      <p:pic>
        <p:nvPicPr>
          <p:cNvPr id="4" name="Bildobjekt 3">
            <a:extLst>
              <a:ext uri="{FF2B5EF4-FFF2-40B4-BE49-F238E27FC236}">
                <a16:creationId xmlns:a16="http://schemas.microsoft.com/office/drawing/2014/main" id="{45201DCE-7499-7348-9035-D1C739BF41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553200"/>
            <a:ext cx="9144000" cy="304800"/>
          </a:xfrm>
          <a:prstGeom prst="rect">
            <a:avLst/>
          </a:prstGeom>
        </p:spPr>
      </p:pic>
    </p:spTree>
    <p:extLst>
      <p:ext uri="{BB962C8B-B14F-4D97-AF65-F5344CB8AC3E}">
        <p14:creationId xmlns:p14="http://schemas.microsoft.com/office/powerpoint/2010/main" val="424460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TotalTime>
  <Words>196</Words>
  <Application>Microsoft Macintosh PowerPoint</Application>
  <PresentationFormat>Bildspel på skärmen (4:3)</PresentationFormat>
  <Paragraphs>45</Paragraphs>
  <Slides>10</Slides>
  <Notes>10</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10</vt:i4>
      </vt:variant>
    </vt:vector>
  </HeadingPairs>
  <TitlesOfParts>
    <vt:vector size="15" baseType="lpstr">
      <vt:lpstr>Arial</vt:lpstr>
      <vt:lpstr>Calibri</vt:lpstr>
      <vt:lpstr>Symbol</vt:lpstr>
      <vt:lpstr>Times New Roman</vt:lpstr>
      <vt:lpstr>Office-tema</vt:lpstr>
      <vt:lpstr>PowerPoint-presentation</vt:lpstr>
      <vt:lpstr>Mål: genom att arbeta med kapitlet ska du lära dig att</vt:lpstr>
      <vt:lpstr>PowerPoint-presentation</vt:lpstr>
      <vt:lpstr>PowerPoint-presentation</vt:lpstr>
      <vt:lpstr>PowerPoint-presentation</vt:lpstr>
      <vt:lpstr>PowerPoint-presentation</vt:lpstr>
      <vt:lpstr>Sammanfattning av kapitel 14, Skadestånd och försäkringar</vt:lpstr>
      <vt:lpstr>PowerPoint-presentation</vt:lpstr>
      <vt:lpstr>PowerPoint-presentation</vt:lpstr>
      <vt:lpstr>PowerPoint-presentation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Min dator</dc:creator>
  <cp:lastModifiedBy>Anders Wikberg</cp:lastModifiedBy>
  <cp:revision>44</cp:revision>
  <dcterms:created xsi:type="dcterms:W3CDTF">2011-08-12T16:38:17Z</dcterms:created>
  <dcterms:modified xsi:type="dcterms:W3CDTF">2019-03-13T14:22:22Z</dcterms:modified>
  <cp:contentStatus/>
</cp:coreProperties>
</file>