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84" r:id="rId2"/>
    <p:sldId id="283" r:id="rId3"/>
    <p:sldId id="287" r:id="rId4"/>
    <p:sldId id="288" r:id="rId5"/>
    <p:sldId id="289" r:id="rId6"/>
    <p:sldId id="290" r:id="rId7"/>
    <p:sldId id="291" r:id="rId8"/>
    <p:sldId id="292" r:id="rId9"/>
    <p:sldId id="293" r:id="rId10"/>
    <p:sldId id="294" r:id="rId11"/>
    <p:sldId id="295" r:id="rId12"/>
    <p:sldId id="269" r:id="rId13"/>
    <p:sldId id="271" r:id="rId14"/>
    <p:sldId id="273" r:id="rId15"/>
    <p:sldId id="285" r:id="rId16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81" autoAdjust="0"/>
    <p:restoredTop sz="86285" autoAdjust="0"/>
  </p:normalViewPr>
  <p:slideViewPr>
    <p:cSldViewPr>
      <p:cViewPr varScale="1">
        <p:scale>
          <a:sx n="108" d="100"/>
          <a:sy n="108" d="100"/>
        </p:scale>
        <p:origin x="1808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ers Wikberg" userId="72058f4e-22c7-459b-b413-d3a11f84bf1d" providerId="ADAL" clId="{3DA74F84-6C88-1742-A564-40E304B51B86}"/>
    <pc:docChg chg="undo custSel modSld">
      <pc:chgData name="Anders Wikberg" userId="72058f4e-22c7-459b-b413-d3a11f84bf1d" providerId="ADAL" clId="{3DA74F84-6C88-1742-A564-40E304B51B86}" dt="2019-03-13T13:51:25.058" v="82" actId="732"/>
      <pc:docMkLst>
        <pc:docMk/>
      </pc:docMkLst>
      <pc:sldChg chg="addSp delSp">
        <pc:chgData name="Anders Wikberg" userId="72058f4e-22c7-459b-b413-d3a11f84bf1d" providerId="ADAL" clId="{3DA74F84-6C88-1742-A564-40E304B51B86}" dt="2019-03-13T13:02:33.999" v="28"/>
        <pc:sldMkLst>
          <pc:docMk/>
          <pc:sldMk cId="3670121059" sldId="269"/>
        </pc:sldMkLst>
        <pc:picChg chg="add">
          <ac:chgData name="Anders Wikberg" userId="72058f4e-22c7-459b-b413-d3a11f84bf1d" providerId="ADAL" clId="{3DA74F84-6C88-1742-A564-40E304B51B86}" dt="2019-03-13T13:02:33.999" v="28"/>
          <ac:picMkLst>
            <pc:docMk/>
            <pc:sldMk cId="3670121059" sldId="269"/>
            <ac:picMk id="5" creationId="{73CA77CE-3B35-F441-9542-07EC30C442C7}"/>
          </ac:picMkLst>
        </pc:picChg>
        <pc:picChg chg="del">
          <ac:chgData name="Anders Wikberg" userId="72058f4e-22c7-459b-b413-d3a11f84bf1d" providerId="ADAL" clId="{3DA74F84-6C88-1742-A564-40E304B51B86}" dt="2019-03-13T13:01:45.290" v="18" actId="478"/>
          <ac:picMkLst>
            <pc:docMk/>
            <pc:sldMk cId="3670121059" sldId="269"/>
            <ac:picMk id="6" creationId="{2B4177FD-4A18-254C-8EB7-4B7D6C0485D9}"/>
          </ac:picMkLst>
        </pc:picChg>
      </pc:sldChg>
      <pc:sldChg chg="addSp delSp">
        <pc:chgData name="Anders Wikberg" userId="72058f4e-22c7-459b-b413-d3a11f84bf1d" providerId="ADAL" clId="{3DA74F84-6C88-1742-A564-40E304B51B86}" dt="2019-03-13T13:02:10.390" v="24"/>
        <pc:sldMkLst>
          <pc:docMk/>
          <pc:sldMk cId="814087991" sldId="271"/>
        </pc:sldMkLst>
        <pc:picChg chg="add">
          <ac:chgData name="Anders Wikberg" userId="72058f4e-22c7-459b-b413-d3a11f84bf1d" providerId="ADAL" clId="{3DA74F84-6C88-1742-A564-40E304B51B86}" dt="2019-03-13T13:02:10.390" v="24"/>
          <ac:picMkLst>
            <pc:docMk/>
            <pc:sldMk cId="814087991" sldId="271"/>
            <ac:picMk id="4" creationId="{64C5274E-861F-3F46-89AA-D2D11DAABF32}"/>
          </ac:picMkLst>
        </pc:picChg>
        <pc:picChg chg="del">
          <ac:chgData name="Anders Wikberg" userId="72058f4e-22c7-459b-b413-d3a11f84bf1d" providerId="ADAL" clId="{3DA74F84-6C88-1742-A564-40E304B51B86}" dt="2019-03-13T13:01:47.506" v="19" actId="478"/>
          <ac:picMkLst>
            <pc:docMk/>
            <pc:sldMk cId="814087991" sldId="271"/>
            <ac:picMk id="5" creationId="{F9376F72-1D11-CA48-A229-EDF324CE1180}"/>
          </ac:picMkLst>
        </pc:picChg>
      </pc:sldChg>
      <pc:sldChg chg="addSp delSp modSp">
        <pc:chgData name="Anders Wikberg" userId="72058f4e-22c7-459b-b413-d3a11f84bf1d" providerId="ADAL" clId="{3DA74F84-6C88-1742-A564-40E304B51B86}" dt="2019-03-13T13:02:26.629" v="27" actId="1076"/>
        <pc:sldMkLst>
          <pc:docMk/>
          <pc:sldMk cId="3535058193" sldId="273"/>
        </pc:sldMkLst>
        <pc:spChg chg="mod">
          <ac:chgData name="Anders Wikberg" userId="72058f4e-22c7-459b-b413-d3a11f84bf1d" providerId="ADAL" clId="{3DA74F84-6C88-1742-A564-40E304B51B86}" dt="2019-03-13T13:02:26.629" v="27" actId="1076"/>
          <ac:spMkLst>
            <pc:docMk/>
            <pc:sldMk cId="3535058193" sldId="273"/>
            <ac:spMk id="2" creationId="{00000000-0000-0000-0000-000000000000}"/>
          </ac:spMkLst>
        </pc:spChg>
        <pc:picChg chg="add">
          <ac:chgData name="Anders Wikberg" userId="72058f4e-22c7-459b-b413-d3a11f84bf1d" providerId="ADAL" clId="{3DA74F84-6C88-1742-A564-40E304B51B86}" dt="2019-03-13T13:02:07.728" v="23"/>
          <ac:picMkLst>
            <pc:docMk/>
            <pc:sldMk cId="3535058193" sldId="273"/>
            <ac:picMk id="4" creationId="{3A2C0D37-04D9-384C-BA03-EE01397EE452}"/>
          </ac:picMkLst>
        </pc:picChg>
        <pc:picChg chg="del">
          <ac:chgData name="Anders Wikberg" userId="72058f4e-22c7-459b-b413-d3a11f84bf1d" providerId="ADAL" clId="{3DA74F84-6C88-1742-A564-40E304B51B86}" dt="2019-03-13T13:01:50.268" v="20" actId="478"/>
          <ac:picMkLst>
            <pc:docMk/>
            <pc:sldMk cId="3535058193" sldId="273"/>
            <ac:picMk id="5" creationId="{57DD2EA4-D1E1-DD4C-8895-A3A80435B907}"/>
          </ac:picMkLst>
        </pc:picChg>
      </pc:sldChg>
      <pc:sldChg chg="addSp delSp">
        <pc:chgData name="Anders Wikberg" userId="72058f4e-22c7-459b-b413-d3a11f84bf1d" providerId="ADAL" clId="{3DA74F84-6C88-1742-A564-40E304B51B86}" dt="2019-03-13T13:01:06.490" v="7"/>
        <pc:sldMkLst>
          <pc:docMk/>
          <pc:sldMk cId="1772326052" sldId="283"/>
        </pc:sldMkLst>
        <pc:picChg chg="add">
          <ac:chgData name="Anders Wikberg" userId="72058f4e-22c7-459b-b413-d3a11f84bf1d" providerId="ADAL" clId="{3DA74F84-6C88-1742-A564-40E304B51B86}" dt="2019-03-13T13:01:06.490" v="7"/>
          <ac:picMkLst>
            <pc:docMk/>
            <pc:sldMk cId="1772326052" sldId="283"/>
            <ac:picMk id="5" creationId="{2B32C83C-C0C9-F549-A3FD-CB01FD239164}"/>
          </ac:picMkLst>
        </pc:picChg>
        <pc:picChg chg="del">
          <ac:chgData name="Anders Wikberg" userId="72058f4e-22c7-459b-b413-d3a11f84bf1d" providerId="ADAL" clId="{3DA74F84-6C88-1742-A564-40E304B51B86}" dt="2019-03-13T13:01:02.410" v="6" actId="478"/>
          <ac:picMkLst>
            <pc:docMk/>
            <pc:sldMk cId="1772326052" sldId="283"/>
            <ac:picMk id="15" creationId="{69B0B909-CA9B-AA49-894F-C0D7B06837D4}"/>
          </ac:picMkLst>
        </pc:picChg>
      </pc:sldChg>
      <pc:sldChg chg="addSp delSp modSp">
        <pc:chgData name="Anders Wikberg" userId="72058f4e-22c7-459b-b413-d3a11f84bf1d" providerId="ADAL" clId="{3DA74F84-6C88-1742-A564-40E304B51B86}" dt="2019-03-13T13:00:45.687" v="5" actId="14100"/>
        <pc:sldMkLst>
          <pc:docMk/>
          <pc:sldMk cId="4100359917" sldId="284"/>
        </pc:sldMkLst>
        <pc:picChg chg="mod">
          <ac:chgData name="Anders Wikberg" userId="72058f4e-22c7-459b-b413-d3a11f84bf1d" providerId="ADAL" clId="{3DA74F84-6C88-1742-A564-40E304B51B86}" dt="2019-03-13T13:00:21.831" v="2" actId="14100"/>
          <ac:picMkLst>
            <pc:docMk/>
            <pc:sldMk cId="4100359917" sldId="284"/>
            <ac:picMk id="5" creationId="{00000000-0000-0000-0000-000000000000}"/>
          </ac:picMkLst>
        </pc:picChg>
        <pc:picChg chg="mod">
          <ac:chgData name="Anders Wikberg" userId="72058f4e-22c7-459b-b413-d3a11f84bf1d" providerId="ADAL" clId="{3DA74F84-6C88-1742-A564-40E304B51B86}" dt="2019-03-13T13:00:45.687" v="5" actId="14100"/>
          <ac:picMkLst>
            <pc:docMk/>
            <pc:sldMk cId="4100359917" sldId="284"/>
            <ac:picMk id="6" creationId="{1E85CB4A-7910-C349-9BC9-71EF0328C881}"/>
          </ac:picMkLst>
        </pc:picChg>
        <pc:picChg chg="del">
          <ac:chgData name="Anders Wikberg" userId="72058f4e-22c7-459b-b413-d3a11f84bf1d" providerId="ADAL" clId="{3DA74F84-6C88-1742-A564-40E304B51B86}" dt="2019-03-13T13:00:16.690" v="0" actId="478"/>
          <ac:picMkLst>
            <pc:docMk/>
            <pc:sldMk cId="4100359917" sldId="284"/>
            <ac:picMk id="7" creationId="{7FF4556C-3506-D14E-B3CC-82ADA20F66A0}"/>
          </ac:picMkLst>
        </pc:picChg>
        <pc:picChg chg="add">
          <ac:chgData name="Anders Wikberg" userId="72058f4e-22c7-459b-b413-d3a11f84bf1d" providerId="ADAL" clId="{3DA74F84-6C88-1742-A564-40E304B51B86}" dt="2019-03-13T13:00:17.577" v="1"/>
          <ac:picMkLst>
            <pc:docMk/>
            <pc:sldMk cId="4100359917" sldId="284"/>
            <ac:picMk id="8" creationId="{6AE4EA5A-6EFB-4643-B23E-31CC439D91DE}"/>
          </ac:picMkLst>
        </pc:picChg>
      </pc:sldChg>
      <pc:sldChg chg="addSp delSp">
        <pc:chgData name="Anders Wikberg" userId="72058f4e-22c7-459b-b413-d3a11f84bf1d" providerId="ADAL" clId="{3DA74F84-6C88-1742-A564-40E304B51B86}" dt="2019-03-13T13:01:55.421" v="22"/>
        <pc:sldMkLst>
          <pc:docMk/>
          <pc:sldMk cId="329742506" sldId="285"/>
        </pc:sldMkLst>
        <pc:picChg chg="add">
          <ac:chgData name="Anders Wikberg" userId="72058f4e-22c7-459b-b413-d3a11f84bf1d" providerId="ADAL" clId="{3DA74F84-6C88-1742-A564-40E304B51B86}" dt="2019-03-13T13:01:55.421" v="22"/>
          <ac:picMkLst>
            <pc:docMk/>
            <pc:sldMk cId="329742506" sldId="285"/>
            <ac:picMk id="4" creationId="{4A8C8068-A5F4-5E4B-9299-C0BD6A566427}"/>
          </ac:picMkLst>
        </pc:picChg>
        <pc:picChg chg="del">
          <ac:chgData name="Anders Wikberg" userId="72058f4e-22c7-459b-b413-d3a11f84bf1d" providerId="ADAL" clId="{3DA74F84-6C88-1742-A564-40E304B51B86}" dt="2019-03-13T13:01:53.946" v="21" actId="478"/>
          <ac:picMkLst>
            <pc:docMk/>
            <pc:sldMk cId="329742506" sldId="285"/>
            <ac:picMk id="5" creationId="{CC2A6B40-0126-B246-89DF-6D630DF3249F}"/>
          </ac:picMkLst>
        </pc:picChg>
      </pc:sldChg>
      <pc:sldChg chg="addSp delSp">
        <pc:chgData name="Anders Wikberg" userId="72058f4e-22c7-459b-b413-d3a11f84bf1d" providerId="ADAL" clId="{3DA74F84-6C88-1742-A564-40E304B51B86}" dt="2019-03-13T13:01:12.348" v="9"/>
        <pc:sldMkLst>
          <pc:docMk/>
          <pc:sldMk cId="1366856722" sldId="287"/>
        </pc:sldMkLst>
        <pc:picChg chg="add">
          <ac:chgData name="Anders Wikberg" userId="72058f4e-22c7-459b-b413-d3a11f84bf1d" providerId="ADAL" clId="{3DA74F84-6C88-1742-A564-40E304B51B86}" dt="2019-03-13T13:01:12.348" v="9"/>
          <ac:picMkLst>
            <pc:docMk/>
            <pc:sldMk cId="1366856722" sldId="287"/>
            <ac:picMk id="4" creationId="{5C541AD2-2551-3C44-9804-56E9659F5ACC}"/>
          </ac:picMkLst>
        </pc:picChg>
        <pc:picChg chg="del">
          <ac:chgData name="Anders Wikberg" userId="72058f4e-22c7-459b-b413-d3a11f84bf1d" providerId="ADAL" clId="{3DA74F84-6C88-1742-A564-40E304B51B86}" dt="2019-03-13T13:01:10.915" v="8" actId="478"/>
          <ac:picMkLst>
            <pc:docMk/>
            <pc:sldMk cId="1366856722" sldId="287"/>
            <ac:picMk id="5" creationId="{3B296FAA-291C-9442-B4C5-D99E84F0AE56}"/>
          </ac:picMkLst>
        </pc:picChg>
      </pc:sldChg>
      <pc:sldChg chg="addSp delSp modSp">
        <pc:chgData name="Anders Wikberg" userId="72058f4e-22c7-459b-b413-d3a11f84bf1d" providerId="ADAL" clId="{3DA74F84-6C88-1742-A564-40E304B51B86}" dt="2019-03-13T13:04:02.015" v="62"/>
        <pc:sldMkLst>
          <pc:docMk/>
          <pc:sldMk cId="2790489094" sldId="288"/>
        </pc:sldMkLst>
        <pc:picChg chg="add">
          <ac:chgData name="Anders Wikberg" userId="72058f4e-22c7-459b-b413-d3a11f84bf1d" providerId="ADAL" clId="{3DA74F84-6C88-1742-A564-40E304B51B86}" dt="2019-03-13T13:04:02.015" v="62"/>
          <ac:picMkLst>
            <pc:docMk/>
            <pc:sldMk cId="2790489094" sldId="288"/>
            <ac:picMk id="4" creationId="{3B3F715B-2D7F-724B-9665-138A37893414}"/>
          </ac:picMkLst>
        </pc:picChg>
        <pc:picChg chg="del">
          <ac:chgData name="Anders Wikberg" userId="72058f4e-22c7-459b-b413-d3a11f84bf1d" providerId="ADAL" clId="{3DA74F84-6C88-1742-A564-40E304B51B86}" dt="2019-03-13T13:01:16.764" v="10" actId="478"/>
          <ac:picMkLst>
            <pc:docMk/>
            <pc:sldMk cId="2790489094" sldId="288"/>
            <ac:picMk id="5" creationId="{E1A56643-0790-9A44-9FFE-DCD12C232FF4}"/>
          </ac:picMkLst>
        </pc:picChg>
        <pc:picChg chg="mod">
          <ac:chgData name="Anders Wikberg" userId="72058f4e-22c7-459b-b413-d3a11f84bf1d" providerId="ADAL" clId="{3DA74F84-6C88-1742-A564-40E304B51B86}" dt="2019-03-13T13:03:59.284" v="61" actId="1076"/>
          <ac:picMkLst>
            <pc:docMk/>
            <pc:sldMk cId="2790489094" sldId="288"/>
            <ac:picMk id="4098" creationId="{00000000-0000-0000-0000-000000000000}"/>
          </ac:picMkLst>
        </pc:picChg>
      </pc:sldChg>
      <pc:sldChg chg="addSp delSp modSp">
        <pc:chgData name="Anders Wikberg" userId="72058f4e-22c7-459b-b413-d3a11f84bf1d" providerId="ADAL" clId="{3DA74F84-6C88-1742-A564-40E304B51B86}" dt="2019-03-13T13:03:53.559" v="59" actId="1076"/>
        <pc:sldMkLst>
          <pc:docMk/>
          <pc:sldMk cId="1823640793" sldId="289"/>
        </pc:sldMkLst>
        <pc:picChg chg="add">
          <ac:chgData name="Anders Wikberg" userId="72058f4e-22c7-459b-b413-d3a11f84bf1d" providerId="ADAL" clId="{3DA74F84-6C88-1742-A564-40E304B51B86}" dt="2019-03-13T13:03:47.321" v="56"/>
          <ac:picMkLst>
            <pc:docMk/>
            <pc:sldMk cId="1823640793" sldId="289"/>
            <ac:picMk id="4" creationId="{C5434B35-639A-F94D-84BA-D4FBCD5949A9}"/>
          </ac:picMkLst>
        </pc:picChg>
        <pc:picChg chg="del">
          <ac:chgData name="Anders Wikberg" userId="72058f4e-22c7-459b-b413-d3a11f84bf1d" providerId="ADAL" clId="{3DA74F84-6C88-1742-A564-40E304B51B86}" dt="2019-03-13T13:01:21.209" v="11" actId="478"/>
          <ac:picMkLst>
            <pc:docMk/>
            <pc:sldMk cId="1823640793" sldId="289"/>
            <ac:picMk id="5" creationId="{A2CD0504-4081-2045-BB00-BDBE048A7585}"/>
          </ac:picMkLst>
        </pc:picChg>
        <pc:picChg chg="mod">
          <ac:chgData name="Anders Wikberg" userId="72058f4e-22c7-459b-b413-d3a11f84bf1d" providerId="ADAL" clId="{3DA74F84-6C88-1742-A564-40E304B51B86}" dt="2019-03-13T13:03:53.559" v="59" actId="1076"/>
          <ac:picMkLst>
            <pc:docMk/>
            <pc:sldMk cId="1823640793" sldId="289"/>
            <ac:picMk id="5122" creationId="{00000000-0000-0000-0000-000000000000}"/>
          </ac:picMkLst>
        </pc:picChg>
      </pc:sldChg>
      <pc:sldChg chg="addSp delSp modSp">
        <pc:chgData name="Anders Wikberg" userId="72058f4e-22c7-459b-b413-d3a11f84bf1d" providerId="ADAL" clId="{3DA74F84-6C88-1742-A564-40E304B51B86}" dt="2019-03-13T13:03:43.153" v="55" actId="1076"/>
        <pc:sldMkLst>
          <pc:docMk/>
          <pc:sldMk cId="3556844967" sldId="290"/>
        </pc:sldMkLst>
        <pc:picChg chg="add">
          <ac:chgData name="Anders Wikberg" userId="72058f4e-22c7-459b-b413-d3a11f84bf1d" providerId="ADAL" clId="{3DA74F84-6C88-1742-A564-40E304B51B86}" dt="2019-03-13T13:03:36.617" v="53"/>
          <ac:picMkLst>
            <pc:docMk/>
            <pc:sldMk cId="3556844967" sldId="290"/>
            <ac:picMk id="4" creationId="{983A36BF-F7EF-264D-8F15-A74AA425672A}"/>
          </ac:picMkLst>
        </pc:picChg>
        <pc:picChg chg="del">
          <ac:chgData name="Anders Wikberg" userId="72058f4e-22c7-459b-b413-d3a11f84bf1d" providerId="ADAL" clId="{3DA74F84-6C88-1742-A564-40E304B51B86}" dt="2019-03-13T13:01:25.045" v="12" actId="478"/>
          <ac:picMkLst>
            <pc:docMk/>
            <pc:sldMk cId="3556844967" sldId="290"/>
            <ac:picMk id="5" creationId="{40CFECC2-AA0E-0A41-99D0-3D7F2C7CE5D0}"/>
          </ac:picMkLst>
        </pc:picChg>
        <pc:picChg chg="mod">
          <ac:chgData name="Anders Wikberg" userId="72058f4e-22c7-459b-b413-d3a11f84bf1d" providerId="ADAL" clId="{3DA74F84-6C88-1742-A564-40E304B51B86}" dt="2019-03-13T13:03:43.153" v="55" actId="1076"/>
          <ac:picMkLst>
            <pc:docMk/>
            <pc:sldMk cId="3556844967" sldId="290"/>
            <ac:picMk id="6146" creationId="{00000000-0000-0000-0000-000000000000}"/>
          </ac:picMkLst>
        </pc:picChg>
      </pc:sldChg>
      <pc:sldChg chg="addSp delSp">
        <pc:chgData name="Anders Wikberg" userId="72058f4e-22c7-459b-b413-d3a11f84bf1d" providerId="ADAL" clId="{3DA74F84-6C88-1742-A564-40E304B51B86}" dt="2019-03-13T13:03:30.476" v="52"/>
        <pc:sldMkLst>
          <pc:docMk/>
          <pc:sldMk cId="86234081" sldId="291"/>
        </pc:sldMkLst>
        <pc:picChg chg="add">
          <ac:chgData name="Anders Wikberg" userId="72058f4e-22c7-459b-b413-d3a11f84bf1d" providerId="ADAL" clId="{3DA74F84-6C88-1742-A564-40E304B51B86}" dt="2019-03-13T13:03:30.476" v="52"/>
          <ac:picMkLst>
            <pc:docMk/>
            <pc:sldMk cId="86234081" sldId="291"/>
            <ac:picMk id="4" creationId="{12375D38-F5E2-0D48-BEF7-6C729E8AA4A0}"/>
          </ac:picMkLst>
        </pc:picChg>
        <pc:picChg chg="del">
          <ac:chgData name="Anders Wikberg" userId="72058f4e-22c7-459b-b413-d3a11f84bf1d" providerId="ADAL" clId="{3DA74F84-6C88-1742-A564-40E304B51B86}" dt="2019-03-13T13:01:33.302" v="13" actId="478"/>
          <ac:picMkLst>
            <pc:docMk/>
            <pc:sldMk cId="86234081" sldId="291"/>
            <ac:picMk id="5" creationId="{D906056B-741C-5A41-9BFA-A09F6CD9F1DF}"/>
          </ac:picMkLst>
        </pc:picChg>
      </pc:sldChg>
      <pc:sldChg chg="addSp delSp modSp">
        <pc:chgData name="Anders Wikberg" userId="72058f4e-22c7-459b-b413-d3a11f84bf1d" providerId="ADAL" clId="{3DA74F84-6C88-1742-A564-40E304B51B86}" dt="2019-03-13T13:48:28.071" v="70" actId="1076"/>
        <pc:sldMkLst>
          <pc:docMk/>
          <pc:sldMk cId="1964010997" sldId="292"/>
        </pc:sldMkLst>
        <pc:picChg chg="del mod">
          <ac:chgData name="Anders Wikberg" userId="72058f4e-22c7-459b-b413-d3a11f84bf1d" providerId="ADAL" clId="{3DA74F84-6C88-1742-A564-40E304B51B86}" dt="2019-03-13T13:48:24.685" v="68" actId="478"/>
          <ac:picMkLst>
            <pc:docMk/>
            <pc:sldMk cId="1964010997" sldId="292"/>
            <ac:picMk id="3" creationId="{8638D767-F856-C44C-9FB2-C219CFAD5B00}"/>
          </ac:picMkLst>
        </pc:picChg>
        <pc:picChg chg="add">
          <ac:chgData name="Anders Wikberg" userId="72058f4e-22c7-459b-b413-d3a11f84bf1d" providerId="ADAL" clId="{3DA74F84-6C88-1742-A564-40E304B51B86}" dt="2019-03-13T13:03:20.011" v="47"/>
          <ac:picMkLst>
            <pc:docMk/>
            <pc:sldMk cId="1964010997" sldId="292"/>
            <ac:picMk id="4" creationId="{334C6A9A-6A34-134F-A5AF-574B70729323}"/>
          </ac:picMkLst>
        </pc:picChg>
        <pc:picChg chg="del">
          <ac:chgData name="Anders Wikberg" userId="72058f4e-22c7-459b-b413-d3a11f84bf1d" providerId="ADAL" clId="{3DA74F84-6C88-1742-A564-40E304B51B86}" dt="2019-03-13T13:01:35.070" v="14" actId="478"/>
          <ac:picMkLst>
            <pc:docMk/>
            <pc:sldMk cId="1964010997" sldId="292"/>
            <ac:picMk id="5" creationId="{9D7B0F27-0CD9-5648-B22D-33280753C4D9}"/>
          </ac:picMkLst>
        </pc:picChg>
        <pc:picChg chg="add mod">
          <ac:chgData name="Anders Wikberg" userId="72058f4e-22c7-459b-b413-d3a11f84bf1d" providerId="ADAL" clId="{3DA74F84-6C88-1742-A564-40E304B51B86}" dt="2019-03-13T13:48:28.071" v="70" actId="1076"/>
          <ac:picMkLst>
            <pc:docMk/>
            <pc:sldMk cId="1964010997" sldId="292"/>
            <ac:picMk id="6" creationId="{1DCF6463-A1DF-584E-96CD-C9C56B051FCF}"/>
          </ac:picMkLst>
        </pc:picChg>
      </pc:sldChg>
      <pc:sldChg chg="addSp delSp modSp">
        <pc:chgData name="Anders Wikberg" userId="72058f4e-22c7-459b-b413-d3a11f84bf1d" providerId="ADAL" clId="{3DA74F84-6C88-1742-A564-40E304B51B86}" dt="2019-03-13T13:03:16.816" v="46" actId="1076"/>
        <pc:sldMkLst>
          <pc:docMk/>
          <pc:sldMk cId="701887637" sldId="293"/>
        </pc:sldMkLst>
        <pc:picChg chg="del">
          <ac:chgData name="Anders Wikberg" userId="72058f4e-22c7-459b-b413-d3a11f84bf1d" providerId="ADAL" clId="{3DA74F84-6C88-1742-A564-40E304B51B86}" dt="2019-03-13T13:01:39.660" v="15" actId="478"/>
          <ac:picMkLst>
            <pc:docMk/>
            <pc:sldMk cId="701887637" sldId="293"/>
            <ac:picMk id="4" creationId="{8A9D4F13-1A7F-0641-A932-E0BE03078A9C}"/>
          </ac:picMkLst>
        </pc:picChg>
        <pc:picChg chg="add">
          <ac:chgData name="Anders Wikberg" userId="72058f4e-22c7-459b-b413-d3a11f84bf1d" providerId="ADAL" clId="{3DA74F84-6C88-1742-A564-40E304B51B86}" dt="2019-03-13T13:03:02.079" v="38"/>
          <ac:picMkLst>
            <pc:docMk/>
            <pc:sldMk cId="701887637" sldId="293"/>
            <ac:picMk id="5" creationId="{BB3D1083-DBEF-2A4F-A1F7-0C766C68D4E0}"/>
          </ac:picMkLst>
        </pc:picChg>
        <pc:picChg chg="mod">
          <ac:chgData name="Anders Wikberg" userId="72058f4e-22c7-459b-b413-d3a11f84bf1d" providerId="ADAL" clId="{3DA74F84-6C88-1742-A564-40E304B51B86}" dt="2019-03-13T13:03:16.816" v="46" actId="1076"/>
          <ac:picMkLst>
            <pc:docMk/>
            <pc:sldMk cId="701887637" sldId="293"/>
            <ac:picMk id="9218" creationId="{00000000-0000-0000-0000-000000000000}"/>
          </ac:picMkLst>
        </pc:picChg>
      </pc:sldChg>
      <pc:sldChg chg="addSp delSp modSp">
        <pc:chgData name="Anders Wikberg" userId="72058f4e-22c7-459b-b413-d3a11f84bf1d" providerId="ADAL" clId="{3DA74F84-6C88-1742-A564-40E304B51B86}" dt="2019-03-13T13:02:58.198" v="37" actId="1076"/>
        <pc:sldMkLst>
          <pc:docMk/>
          <pc:sldMk cId="1869926552" sldId="294"/>
        </pc:sldMkLst>
        <pc:picChg chg="del">
          <ac:chgData name="Anders Wikberg" userId="72058f4e-22c7-459b-b413-d3a11f84bf1d" providerId="ADAL" clId="{3DA74F84-6C88-1742-A564-40E304B51B86}" dt="2019-03-13T13:01:41.503" v="16" actId="478"/>
          <ac:picMkLst>
            <pc:docMk/>
            <pc:sldMk cId="1869926552" sldId="294"/>
            <ac:picMk id="4" creationId="{775A8485-1B13-8D44-81E3-9FAF6EC917BF}"/>
          </ac:picMkLst>
        </pc:picChg>
        <pc:picChg chg="add">
          <ac:chgData name="Anders Wikberg" userId="72058f4e-22c7-459b-b413-d3a11f84bf1d" providerId="ADAL" clId="{3DA74F84-6C88-1742-A564-40E304B51B86}" dt="2019-03-13T13:02:46.615" v="32"/>
          <ac:picMkLst>
            <pc:docMk/>
            <pc:sldMk cId="1869926552" sldId="294"/>
            <ac:picMk id="5" creationId="{4CE7A4E2-40C5-CD48-B803-E0AC5D90AF10}"/>
          </ac:picMkLst>
        </pc:picChg>
        <pc:picChg chg="mod">
          <ac:chgData name="Anders Wikberg" userId="72058f4e-22c7-459b-b413-d3a11f84bf1d" providerId="ADAL" clId="{3DA74F84-6C88-1742-A564-40E304B51B86}" dt="2019-03-13T13:02:58.198" v="37" actId="1076"/>
          <ac:picMkLst>
            <pc:docMk/>
            <pc:sldMk cId="1869926552" sldId="294"/>
            <ac:picMk id="10242" creationId="{00000000-0000-0000-0000-000000000000}"/>
          </ac:picMkLst>
        </pc:picChg>
      </pc:sldChg>
      <pc:sldChg chg="addSp delSp modSp">
        <pc:chgData name="Anders Wikberg" userId="72058f4e-22c7-459b-b413-d3a11f84bf1d" providerId="ADAL" clId="{3DA74F84-6C88-1742-A564-40E304B51B86}" dt="2019-03-13T13:51:25.058" v="82" actId="732"/>
        <pc:sldMkLst>
          <pc:docMk/>
          <pc:sldMk cId="186393873" sldId="295"/>
        </pc:sldMkLst>
        <pc:picChg chg="add mod modCrop">
          <ac:chgData name="Anders Wikberg" userId="72058f4e-22c7-459b-b413-d3a11f84bf1d" providerId="ADAL" clId="{3DA74F84-6C88-1742-A564-40E304B51B86}" dt="2019-03-13T13:51:25.058" v="82" actId="732"/>
          <ac:picMkLst>
            <pc:docMk/>
            <pc:sldMk cId="186393873" sldId="295"/>
            <ac:picMk id="3" creationId="{AB013660-A64B-834B-BE13-D62079B1EB0E}"/>
          </ac:picMkLst>
        </pc:picChg>
        <pc:picChg chg="add">
          <ac:chgData name="Anders Wikberg" userId="72058f4e-22c7-459b-b413-d3a11f84bf1d" providerId="ADAL" clId="{3DA74F84-6C88-1742-A564-40E304B51B86}" dt="2019-03-13T13:02:36.705" v="29"/>
          <ac:picMkLst>
            <pc:docMk/>
            <pc:sldMk cId="186393873" sldId="295"/>
            <ac:picMk id="4" creationId="{9B1A18B8-75AF-254A-9B58-574854B5B522}"/>
          </ac:picMkLst>
        </pc:picChg>
        <pc:picChg chg="del">
          <ac:chgData name="Anders Wikberg" userId="72058f4e-22c7-459b-b413-d3a11f84bf1d" providerId="ADAL" clId="{3DA74F84-6C88-1742-A564-40E304B51B86}" dt="2019-03-13T13:01:43.502" v="17" actId="478"/>
          <ac:picMkLst>
            <pc:docMk/>
            <pc:sldMk cId="186393873" sldId="295"/>
            <ac:picMk id="5" creationId="{2A443FD9-21CB-8141-98E8-0D346EC55EA1}"/>
          </ac:picMkLst>
        </pc:picChg>
        <pc:picChg chg="del mod">
          <ac:chgData name="Anders Wikberg" userId="72058f4e-22c7-459b-b413-d3a11f84bf1d" providerId="ADAL" clId="{3DA74F84-6C88-1742-A564-40E304B51B86}" dt="2019-03-13T13:51:17.138" v="79" actId="478"/>
          <ac:picMkLst>
            <pc:docMk/>
            <pc:sldMk cId="186393873" sldId="295"/>
            <ac:picMk id="8" creationId="{2E0BC7BB-2850-1D41-B562-5BF38523B258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2CAF6C-8698-4D47-A939-683A2004E08B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9F22B0-75A1-42E9-AD34-0AD194522B0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05434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266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F22B0-75A1-42E9-AD34-0AD194522B0C}" type="slidenum">
              <a:rPr lang="sv-SE" smtClean="0"/>
              <a:t>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062355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14/31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F22B0-75A1-42E9-AD34-0AD194522B0C}" type="slidenum">
              <a:rPr lang="sv-SE" smtClean="0"/>
              <a:t>10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566324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14/32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F22B0-75A1-42E9-AD34-0AD194522B0C}" type="slidenum">
              <a:rPr lang="sv-SE" smtClean="0"/>
              <a:t>11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143665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</a:t>
            </a:r>
            <a:r>
              <a:rPr lang="sv-SE" baseline="0" dirty="0"/>
              <a:t> s. 14/17</a:t>
            </a:r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F22B0-75A1-42E9-AD34-0AD194522B0C}" type="slidenum">
              <a:rPr lang="sv-SE" smtClean="0"/>
              <a:t>12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904122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14/17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F22B0-75A1-42E9-AD34-0AD194522B0C}" type="slidenum">
              <a:rPr lang="sv-SE" smtClean="0"/>
              <a:t>13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833656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14/17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F22B0-75A1-42E9-AD34-0AD194522B0C}" type="slidenum">
              <a:rPr lang="sv-SE" smtClean="0"/>
              <a:t>14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793011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266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F22B0-75A1-42E9-AD34-0AD194522B0C}" type="slidenum">
              <a:rPr lang="sv-SE" smtClean="0"/>
              <a:t>15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98594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266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F22B0-75A1-42E9-AD34-0AD194522B0C}" type="slidenum">
              <a:rPr lang="sv-SE" smtClean="0"/>
              <a:t>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921614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270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F22B0-75A1-42E9-AD34-0AD194522B0C}" type="slidenum">
              <a:rPr lang="sv-SE" smtClean="0"/>
              <a:t>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065078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271. Beträffande ”egenanställning” se s. 269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F22B0-75A1-42E9-AD34-0AD194522B0C}" type="slidenum">
              <a:rPr lang="sv-SE" smtClean="0"/>
              <a:t>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964734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275      Exempel på uppsägning av personliga skäl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F22B0-75A1-42E9-AD34-0AD194522B0C}" type="slidenum">
              <a:rPr lang="sv-SE" smtClean="0"/>
              <a:t>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052501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276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F22B0-75A1-42E9-AD34-0AD194522B0C}" type="slidenum">
              <a:rPr lang="sv-SE" smtClean="0"/>
              <a:t>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185941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281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F22B0-75A1-42E9-AD34-0AD194522B0C}" type="slidenum">
              <a:rPr lang="sv-SE" smtClean="0"/>
              <a:t>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255705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14/29   Organisationer på arbetsmarknaden (uppdaterad hösten 2018)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F22B0-75A1-42E9-AD34-0AD194522B0C}" type="slidenum">
              <a:rPr lang="sv-SE" smtClean="0"/>
              <a:t>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30151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14/30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F22B0-75A1-42E9-AD34-0AD194522B0C}" type="slidenum">
              <a:rPr lang="sv-SE" smtClean="0"/>
              <a:t>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260151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1B983-8D9F-4344-AF6D-F7807DEFDBAC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522A6-AD33-4C36-B4EC-B1B92647655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86617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1B983-8D9F-4344-AF6D-F7807DEFDBAC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522A6-AD33-4C36-B4EC-B1B92647655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956757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1B983-8D9F-4344-AF6D-F7807DEFDBAC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522A6-AD33-4C36-B4EC-B1B92647655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2063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1B983-8D9F-4344-AF6D-F7807DEFDBAC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522A6-AD33-4C36-B4EC-B1B92647655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43290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1B983-8D9F-4344-AF6D-F7807DEFDBAC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522A6-AD33-4C36-B4EC-B1B92647655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135437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1B983-8D9F-4344-AF6D-F7807DEFDBAC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522A6-AD33-4C36-B4EC-B1B92647655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55766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1B983-8D9F-4344-AF6D-F7807DEFDBAC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522A6-AD33-4C36-B4EC-B1B92647655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563547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1B983-8D9F-4344-AF6D-F7807DEFDBAC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522A6-AD33-4C36-B4EC-B1B92647655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50013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1B983-8D9F-4344-AF6D-F7807DEFDBAC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522A6-AD33-4C36-B4EC-B1B92647655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84528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1B983-8D9F-4344-AF6D-F7807DEFDBAC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522A6-AD33-4C36-B4EC-B1B92647655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75896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1B983-8D9F-4344-AF6D-F7807DEFDBAC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522A6-AD33-4C36-B4EC-B1B92647655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450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31B983-8D9F-4344-AF6D-F7807DEFDBAC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6522A6-AD33-4C36-B4EC-B1B92647655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53528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objekt 5">
            <a:extLst>
              <a:ext uri="{FF2B5EF4-FFF2-40B4-BE49-F238E27FC236}">
                <a16:creationId xmlns:a16="http://schemas.microsoft.com/office/drawing/2014/main" id="{1E85CB4A-7910-C349-9BC9-71EF0328C88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73750" y="-1"/>
            <a:ext cx="7570250" cy="6685123"/>
          </a:xfrm>
          <a:prstGeom prst="rect">
            <a:avLst/>
          </a:prstGeom>
        </p:spPr>
      </p:pic>
      <p:sp>
        <p:nvSpPr>
          <p:cNvPr id="4" name="textruta 3"/>
          <p:cNvSpPr txBox="1"/>
          <p:nvPr/>
        </p:nvSpPr>
        <p:spPr>
          <a:xfrm>
            <a:off x="6516216" y="2276872"/>
            <a:ext cx="2448272" cy="1332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4800"/>
              </a:lnSpc>
            </a:pPr>
            <a:r>
              <a:rPr lang="sv-SE" sz="4800" b="1" dirty="0"/>
              <a:t>Att vara</a:t>
            </a:r>
          </a:p>
          <a:p>
            <a:pPr algn="r">
              <a:lnSpc>
                <a:spcPts val="4800"/>
              </a:lnSpc>
            </a:pPr>
            <a:r>
              <a:rPr lang="sv-SE" sz="4800" b="1" dirty="0"/>
              <a:t>anställd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436"/>
            <a:ext cx="1574189" cy="6667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Bildobjekt 7">
            <a:extLst>
              <a:ext uri="{FF2B5EF4-FFF2-40B4-BE49-F238E27FC236}">
                <a16:creationId xmlns:a16="http://schemas.microsoft.com/office/drawing/2014/main" id="{6AE4EA5A-6EFB-4643-B23E-31CC439D91D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3599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  <a:alpha val="2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31119" y="404000"/>
            <a:ext cx="4081761" cy="5905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4CE7A4E2-40C5-CD48-B803-E0AC5D90AF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9265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>
            <a:extLst>
              <a:ext uri="{FF2B5EF4-FFF2-40B4-BE49-F238E27FC236}">
                <a16:creationId xmlns:a16="http://schemas.microsoft.com/office/drawing/2014/main" id="{9B1A18B8-75AF-254A-9B58-574854B5B52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  <p:pic>
        <p:nvPicPr>
          <p:cNvPr id="3" name="Bildobjekt 2">
            <a:extLst>
              <a:ext uri="{FF2B5EF4-FFF2-40B4-BE49-F238E27FC236}">
                <a16:creationId xmlns:a16="http://schemas.microsoft.com/office/drawing/2014/main" id="{AB013660-A64B-834B-BE13-D62079B1EB0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145"/>
          <a:stretch/>
        </p:blipFill>
        <p:spPr>
          <a:xfrm>
            <a:off x="1979712" y="332656"/>
            <a:ext cx="5184576" cy="583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938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755576" y="1556792"/>
            <a:ext cx="763284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4000" indent="-234000">
              <a:spcAft>
                <a:spcPts val="1200"/>
              </a:spcAft>
            </a:pPr>
            <a:r>
              <a:rPr lang="sv-SE" sz="2000" dirty="0">
                <a:solidFill>
                  <a:prstClr val="black"/>
                </a:solidFill>
              </a:rPr>
              <a:t>•</a:t>
            </a:r>
            <a:r>
              <a:rPr lang="sv-SE" sz="2000" b="1" i="1" dirty="0">
                <a:solidFill>
                  <a:prstClr val="black"/>
                </a:solidFill>
                <a:cs typeface="Calibri" pitchFamily="34" charset="0"/>
              </a:rPr>
              <a:t>	</a:t>
            </a:r>
            <a:r>
              <a:rPr lang="sv-SE" sz="2000" b="1" i="1" dirty="0">
                <a:solidFill>
                  <a:srgbClr val="0070C0"/>
                </a:solidFill>
                <a:cs typeface="Calibri" pitchFamily="34" charset="0"/>
              </a:rPr>
              <a:t> Arbete och anställning är viktigt för de flesta och området regleras av många lagar och avtal.</a:t>
            </a:r>
            <a:endParaRPr lang="sv-SE" sz="2000" b="1" i="1" dirty="0">
              <a:solidFill>
                <a:prstClr val="black"/>
              </a:solidFill>
              <a:cs typeface="Calibri" pitchFamily="34" charset="0"/>
            </a:endParaRP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solidFill>
                  <a:prstClr val="black"/>
                </a:solidFill>
                <a:cs typeface="Calibri" pitchFamily="34" charset="0"/>
              </a:rPr>
              <a:t>•	Svartjobb innebär att den anställde saknar skydd vid sjukdom och olyckor och dessutom förlorar pensionspoäng.</a:t>
            </a: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solidFill>
                  <a:prstClr val="black"/>
                </a:solidFill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cs typeface="Calibri" pitchFamily="34" charset="0"/>
              </a:rPr>
              <a:t> De flesta anställda har tillsvidareanställningar, men i många branscher är det vanligt med tidsbegränsade anställningar.</a:t>
            </a:r>
            <a:endParaRPr lang="sv-SE" sz="2000" b="1" i="1" dirty="0">
              <a:solidFill>
                <a:prstClr val="black"/>
              </a:solidFill>
              <a:cs typeface="Calibri" pitchFamily="34" charset="0"/>
            </a:endParaRP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solidFill>
                  <a:prstClr val="black"/>
                </a:solidFill>
                <a:cs typeface="Calibri" pitchFamily="34" charset="0"/>
              </a:rPr>
              <a:t>•	 Reglerna för arbetsmarknaden bestäms dels av lagar, dels av överenskommelser mellan arbetsgivarens och den anställdes fackliga organisationer.</a:t>
            </a: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solidFill>
                  <a:prstClr val="black"/>
                </a:solidFill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cs typeface="Calibri" pitchFamily="34" charset="0"/>
              </a:rPr>
              <a:t>Provanställning, vikariat och allmän tillsvidareanställning är vanliga former av tidsbegränsade anställningar dvs. anställningar, som upphör vid en viss tidpunkt.</a:t>
            </a:r>
          </a:p>
        </p:txBody>
      </p:sp>
      <p:sp>
        <p:nvSpPr>
          <p:cNvPr id="3" name="Rubrik 2"/>
          <p:cNvSpPr>
            <a:spLocks noGrp="1"/>
          </p:cNvSpPr>
          <p:nvPr>
            <p:ph type="title"/>
          </p:nvPr>
        </p:nvSpPr>
        <p:spPr>
          <a:xfrm>
            <a:off x="755576" y="548680"/>
            <a:ext cx="7632848" cy="494928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sv-SE" sz="2000" b="1" dirty="0">
                <a:latin typeface="Calibri" pitchFamily="34" charset="0"/>
                <a:cs typeface="Calibri" pitchFamily="34" charset="0"/>
              </a:rPr>
              <a:t>Sammanfattning av kapitel 14, Att vara anställd</a:t>
            </a:r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73CA77CE-3B35-F441-9542-07EC30C442C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12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/>
        </p:nvSpPr>
        <p:spPr>
          <a:xfrm>
            <a:off x="755576" y="1484784"/>
            <a:ext cx="7632848" cy="2939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4000" indent="-234000">
              <a:spcAft>
                <a:spcPts val="1800"/>
              </a:spcAft>
            </a:pPr>
            <a:r>
              <a:rPr lang="sv-SE" sz="2000" dirty="0"/>
              <a:t>•</a:t>
            </a:r>
            <a:r>
              <a:rPr lang="sv-SE" sz="2000" b="1" dirty="0">
                <a:latin typeface="Calibri" pitchFamily="34" charset="0"/>
                <a:cs typeface="Calibri" pitchFamily="34" charset="0"/>
              </a:rPr>
              <a:t>	</a:t>
            </a:r>
            <a:r>
              <a:rPr lang="sv-SE" sz="2000" b="1" i="1" dirty="0">
                <a:latin typeface="Calibri" pitchFamily="34" charset="0"/>
                <a:cs typeface="Calibri" pitchFamily="34" charset="0"/>
              </a:rPr>
              <a:t> En tillsvidareanställning upphör genom uppsägning eller avsked.</a:t>
            </a: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För att kunna säga upp en tillsvidareanställd måste arbetsgivaren ha saklig grund, t.ex. arbetsbrist eller personliga skäl.</a:t>
            </a: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 Vid arbetsbrist (t.ex. minskad orderingång) måste arbetsgivaren följa vissa turordningsregler.</a:t>
            </a: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Arbetsgivaren får avskeda en anställd som misskött sig grovt, t.ex. begått brott på arbetsplatsen.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64C5274E-861F-3F46-89AA-D2D11DAABF3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087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1043608" y="908720"/>
            <a:ext cx="7056784" cy="478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 I arbetstidslagen finns regler om hur lång arbetsdagen får vara, i arbetsmiljölagen finns regler om minderåriga och i semesterlagen finns regler om hur semester och semesterersättning beräknas.</a:t>
            </a: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Sjuklön utbetalas av arbetsgivaren under 14 dagar till den anställd som är frånvarande p.g.a. sjukdom, därefter är det försäkringskassan som betalar sjuklön.</a:t>
            </a:r>
            <a:endParaRPr lang="sv-SE" sz="2000" b="1" i="1" dirty="0">
              <a:latin typeface="Calibri" pitchFamily="34" charset="0"/>
              <a:cs typeface="Calibri" pitchFamily="34" charset="0"/>
            </a:endParaRP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 Den som blir arbetslös ska söka nytt arbete. Under mellantiden utbetalas ersättning från a-kassa till dem som är medlemmar.</a:t>
            </a:r>
            <a:endParaRPr lang="sv-SE" sz="2000" b="1" i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•	Diskriminering av anställda p.g.a. kön eller annat är inte tillåten. Däremot tillåts positiv särbehandling för att jämna ut könsfördelningen på en arbetsplats.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3A2C0D37-04D9-384C-BA03-EE01397EE4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058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>
            <a:extLst>
              <a:ext uri="{FF2B5EF4-FFF2-40B4-BE49-F238E27FC236}">
                <a16:creationId xmlns:a16="http://schemas.microsoft.com/office/drawing/2014/main" id="{65995DB1-626D-B343-9EF2-41E52098F25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49872" y="0"/>
            <a:ext cx="7394128" cy="6665348"/>
          </a:xfrm>
          <a:prstGeom prst="rect">
            <a:avLst/>
          </a:prstGeom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4A8C8068-A5F4-5E4B-9299-C0BD6A56642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425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/>
          <p:cNvSpPr/>
          <p:nvPr/>
        </p:nvSpPr>
        <p:spPr>
          <a:xfrm>
            <a:off x="755576" y="1551563"/>
            <a:ext cx="7632848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solidFill>
                  <a:srgbClr val="0070C0"/>
                </a:solidFill>
              </a:rPr>
              <a:t>•	det är viktiga skillnader mellan att vara anställd och vara uppdragstagare</a:t>
            </a:r>
            <a:r>
              <a:rPr lang="sv-SE" dirty="0">
                <a:solidFill>
                  <a:srgbClr val="0070C0"/>
                </a:solidFill>
              </a:rPr>
              <a:t>.</a:t>
            </a:r>
          </a:p>
          <a:p>
            <a:pPr marL="234000" indent="-234000">
              <a:spcAft>
                <a:spcPts val="1800"/>
              </a:spcAft>
            </a:pPr>
            <a:r>
              <a:rPr lang="sv-SE" b="1" i="1" dirty="0"/>
              <a:t>•	”svartjobb” har många nackdelar som man inte märker förrän senare. </a:t>
            </a:r>
          </a:p>
          <a:p>
            <a:pPr marL="234000" indent="-234000">
              <a:spcAft>
                <a:spcPts val="1800"/>
              </a:spcAft>
            </a:pPr>
            <a:r>
              <a:rPr lang="sv-SE" b="1" i="1" dirty="0">
                <a:solidFill>
                  <a:srgbClr val="0070C0"/>
                </a:solidFill>
              </a:rPr>
              <a:t>•	kollektivavtal är komplement till den arbetsrättsliga lagstiftningen.</a:t>
            </a:r>
          </a:p>
          <a:p>
            <a:pPr marL="234000" indent="-234000">
              <a:spcAft>
                <a:spcPts val="1800"/>
              </a:spcAft>
            </a:pPr>
            <a:r>
              <a:rPr lang="sv-SE" b="1" i="1" dirty="0"/>
              <a:t>•	att det finns både tillsvidareanställning och tidsbegränsade anställningar.</a:t>
            </a:r>
          </a:p>
          <a:p>
            <a:pPr marL="234000" indent="-234000">
              <a:spcAft>
                <a:spcPts val="1800"/>
              </a:spcAft>
            </a:pPr>
            <a:r>
              <a:rPr lang="sv-SE" b="1" i="1" dirty="0">
                <a:solidFill>
                  <a:srgbClr val="0070C0"/>
                </a:solidFill>
              </a:rPr>
              <a:t>•	uppsägning och avsked följer strikta regler.</a:t>
            </a:r>
          </a:p>
          <a:p>
            <a:pPr marL="234000" indent="-234000">
              <a:spcAft>
                <a:spcPts val="1800"/>
              </a:spcAft>
            </a:pPr>
            <a:r>
              <a:rPr lang="sv-SE" b="1" i="1" dirty="0"/>
              <a:t>•	det finns lagregler för arbetstid och semester.</a:t>
            </a:r>
          </a:p>
          <a:p>
            <a:pPr marL="234000" indent="-234000">
              <a:spcAft>
                <a:spcPts val="1800"/>
              </a:spcAft>
            </a:pPr>
            <a:r>
              <a:rPr lang="sv-SE" b="1" i="1" dirty="0">
                <a:solidFill>
                  <a:srgbClr val="0070C0"/>
                </a:solidFill>
              </a:rPr>
              <a:t>•	det finns försäkringar för barnledighet och arbetslöshet.</a:t>
            </a:r>
          </a:p>
        </p:txBody>
      </p:sp>
      <p:sp>
        <p:nvSpPr>
          <p:cNvPr id="13" name="Rubrik 2">
            <a:extLst>
              <a:ext uri="{FF2B5EF4-FFF2-40B4-BE49-F238E27FC236}">
                <a16:creationId xmlns:a16="http://schemas.microsoft.com/office/drawing/2014/main" id="{EE52DFC9-55EC-D645-BFC5-0EEB120F6A34}"/>
              </a:ext>
            </a:extLst>
          </p:cNvPr>
          <p:cNvSpPr txBox="1">
            <a:spLocks/>
          </p:cNvSpPr>
          <p:nvPr/>
        </p:nvSpPr>
        <p:spPr>
          <a:xfrm>
            <a:off x="755576" y="466490"/>
            <a:ext cx="7632848" cy="73026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v-SE" sz="2400" b="1" dirty="0">
                <a:latin typeface="Calibri" pitchFamily="34" charset="0"/>
                <a:cs typeface="Calibri" pitchFamily="34" charset="0"/>
              </a:rPr>
              <a:t>Mål: genom att arbeta med kapitlet ska du lära dig att</a:t>
            </a:r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2B32C83C-C0C9-F549-A3FD-CB01FD23916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326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462" r="-3061" b="-533"/>
          <a:stretch/>
        </p:blipFill>
        <p:spPr bwMode="auto">
          <a:xfrm>
            <a:off x="0" y="204636"/>
            <a:ext cx="8676456" cy="6448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5C541AD2-2551-3C44-9804-56E9659F5AC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8567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3548" y="450329"/>
            <a:ext cx="8136903" cy="5957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3B3F715B-2D7F-724B-9665-138A3789341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4890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35866" y="332656"/>
            <a:ext cx="6272267" cy="583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C5434B35-639A-F94D-84BA-D4FBCD5949A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6407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5916" y="400525"/>
            <a:ext cx="8452168" cy="6056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983A36BF-F7EF-264D-8F15-A74AA425672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8449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>
            <a:extLst>
              <a:ext uri="{FF2B5EF4-FFF2-40B4-BE49-F238E27FC236}">
                <a16:creationId xmlns:a16="http://schemas.microsoft.com/office/drawing/2014/main" id="{FC273753-C7F0-0142-8EE0-1CE6B8E209E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556" y="1628800"/>
            <a:ext cx="7992888" cy="2877889"/>
          </a:xfrm>
          <a:prstGeom prst="rect">
            <a:avLst/>
          </a:prstGeom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12375D38-F5E2-0D48-BEF7-6C729E8AA4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340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>
            <a:extLst>
              <a:ext uri="{FF2B5EF4-FFF2-40B4-BE49-F238E27FC236}">
                <a16:creationId xmlns:a16="http://schemas.microsoft.com/office/drawing/2014/main" id="{334C6A9A-6A34-134F-A5AF-574B7072932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  <p:pic>
        <p:nvPicPr>
          <p:cNvPr id="6" name="Bildobjekt 5">
            <a:extLst>
              <a:ext uri="{FF2B5EF4-FFF2-40B4-BE49-F238E27FC236}">
                <a16:creationId xmlns:a16="http://schemas.microsoft.com/office/drawing/2014/main" id="{1DCF6463-A1DF-584E-96CD-C9C56B051FC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5596" y="552664"/>
            <a:ext cx="7272808" cy="5752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0109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6996" y="403206"/>
            <a:ext cx="4610007" cy="587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BB3D1083-DBEF-2A4F-A1F7-0C766C68D4E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8876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</TotalTime>
  <Words>128</Words>
  <Application>Microsoft Macintosh PowerPoint</Application>
  <PresentationFormat>Bildspel på skärmen (4:3)</PresentationFormat>
  <Paragraphs>54</Paragraphs>
  <Slides>15</Slides>
  <Notes>15</Notes>
  <HiddenSlides>0</HiddenSlides>
  <MMClips>0</MMClips>
  <ScaleCrop>false</ScaleCrop>
  <HeadingPairs>
    <vt:vector size="6" baseType="variant">
      <vt:variant>
        <vt:lpstr>Använt teckensnitt</vt:lpstr>
      </vt:variant>
      <vt:variant>
        <vt:i4>2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Office-tema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Sammanfattning av kapitel 14, Att vara anställd</vt:lpstr>
      <vt:lpstr>PowerPoint-presentation</vt:lpstr>
      <vt:lpstr>PowerPoint-presentation</vt:lpstr>
      <vt:lpstr>PowerPoint-presentation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Min dator</dc:creator>
  <cp:lastModifiedBy>Anders Wikberg</cp:lastModifiedBy>
  <cp:revision>67</cp:revision>
  <dcterms:created xsi:type="dcterms:W3CDTF">2011-08-12T16:37:03Z</dcterms:created>
  <dcterms:modified xsi:type="dcterms:W3CDTF">2019-03-13T14:22:29Z</dcterms:modified>
  <cp:contentStatus/>
</cp:coreProperties>
</file>