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41"/>
  </p:notesMasterIdLst>
  <p:handoutMasterIdLst>
    <p:handoutMasterId r:id="rId42"/>
  </p:handoutMasterIdLst>
  <p:sldIdLst>
    <p:sldId id="326" r:id="rId2"/>
    <p:sldId id="258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271" r:id="rId37"/>
    <p:sldId id="272" r:id="rId38"/>
    <p:sldId id="273" r:id="rId39"/>
    <p:sldId id="327" r:id="rId40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404" autoAdjust="0"/>
    <p:restoredTop sz="86285" autoAdjust="0"/>
  </p:normalViewPr>
  <p:slideViewPr>
    <p:cSldViewPr>
      <p:cViewPr varScale="1">
        <p:scale>
          <a:sx n="108" d="100"/>
          <a:sy n="108" d="100"/>
        </p:scale>
        <p:origin x="1328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5580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1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ers Wikberg" userId="72058f4e-22c7-459b-b413-d3a11f84bf1d" providerId="ADAL" clId="{CB061951-C044-1545-8005-46D693C10C4B}"/>
    <pc:docChg chg="undo custSel addSld delSld modSld sldOrd">
      <pc:chgData name="Anders Wikberg" userId="72058f4e-22c7-459b-b413-d3a11f84bf1d" providerId="ADAL" clId="{CB061951-C044-1545-8005-46D693C10C4B}" dt="2019-03-13T12:52:06.262" v="320" actId="478"/>
      <pc:docMkLst>
        <pc:docMk/>
      </pc:docMkLst>
      <pc:sldChg chg="addSp delSp">
        <pc:chgData name="Anders Wikberg" userId="72058f4e-22c7-459b-b413-d3a11f84bf1d" providerId="ADAL" clId="{CB061951-C044-1545-8005-46D693C10C4B}" dt="2019-03-12T15:04:58.920" v="67"/>
        <pc:sldMkLst>
          <pc:docMk/>
          <pc:sldMk cId="2910629332" sldId="258"/>
        </pc:sldMkLst>
        <pc:picChg chg="add">
          <ac:chgData name="Anders Wikberg" userId="72058f4e-22c7-459b-b413-d3a11f84bf1d" providerId="ADAL" clId="{CB061951-C044-1545-8005-46D693C10C4B}" dt="2019-03-12T15:04:58.920" v="67"/>
          <ac:picMkLst>
            <pc:docMk/>
            <pc:sldMk cId="2910629332" sldId="258"/>
            <ac:picMk id="5" creationId="{A9CFD06A-E68A-9E4D-81F9-273AF54DD42A}"/>
          </ac:picMkLst>
        </pc:picChg>
        <pc:picChg chg="del">
          <ac:chgData name="Anders Wikberg" userId="72058f4e-22c7-459b-b413-d3a11f84bf1d" providerId="ADAL" clId="{CB061951-C044-1545-8005-46D693C10C4B}" dt="2019-03-12T15:01:56.947" v="23" actId="478"/>
          <ac:picMkLst>
            <pc:docMk/>
            <pc:sldMk cId="2910629332" sldId="258"/>
            <ac:picMk id="6" creationId="{AEB2AFF6-2075-3C4B-83D4-144CB79B550B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0:42.902" v="161" actId="14100"/>
        <pc:sldMkLst>
          <pc:docMk/>
          <pc:sldMk cId="1595685510" sldId="271"/>
        </pc:sldMkLst>
        <pc:spChg chg="mod">
          <ac:chgData name="Anders Wikberg" userId="72058f4e-22c7-459b-b413-d3a11f84bf1d" providerId="ADAL" clId="{CB061951-C044-1545-8005-46D693C10C4B}" dt="2019-03-12T15:10:37.389" v="160" actId="1076"/>
          <ac:spMkLst>
            <pc:docMk/>
            <pc:sldMk cId="1595685510" sldId="271"/>
            <ac:spMk id="2" creationId="{00000000-0000-0000-0000-000000000000}"/>
          </ac:spMkLst>
        </pc:spChg>
        <pc:spChg chg="mod">
          <ac:chgData name="Anders Wikberg" userId="72058f4e-22c7-459b-b413-d3a11f84bf1d" providerId="ADAL" clId="{CB061951-C044-1545-8005-46D693C10C4B}" dt="2019-03-12T15:10:42.902" v="161" actId="14100"/>
          <ac:spMkLst>
            <pc:docMk/>
            <pc:sldMk cId="1595685510" sldId="271"/>
            <ac:spMk id="3" creationId="{00000000-0000-0000-0000-000000000000}"/>
          </ac:spMkLst>
        </pc:spChg>
        <pc:picChg chg="add">
          <ac:chgData name="Anders Wikberg" userId="72058f4e-22c7-459b-b413-d3a11f84bf1d" providerId="ADAL" clId="{CB061951-C044-1545-8005-46D693C10C4B}" dt="2019-03-12T15:10:11.336" v="153"/>
          <ac:picMkLst>
            <pc:docMk/>
            <pc:sldMk cId="1595685510" sldId="271"/>
            <ac:picMk id="5" creationId="{3AF22E0F-ABCC-D444-8FAB-A12740B4339C}"/>
          </ac:picMkLst>
        </pc:picChg>
        <pc:picChg chg="del">
          <ac:chgData name="Anders Wikberg" userId="72058f4e-22c7-459b-b413-d3a11f84bf1d" providerId="ADAL" clId="{CB061951-C044-1545-8005-46D693C10C4B}" dt="2019-03-12T15:03:53.982" v="59" actId="478"/>
          <ac:picMkLst>
            <pc:docMk/>
            <pc:sldMk cId="1595685510" sldId="271"/>
            <ac:picMk id="6" creationId="{0912AEAC-B387-AE4E-991B-18D0077FCF7A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0:31.167" v="158" actId="1076"/>
        <pc:sldMkLst>
          <pc:docMk/>
          <pc:sldMk cId="666869813" sldId="272"/>
        </pc:sldMkLst>
        <pc:spChg chg="mod">
          <ac:chgData name="Anders Wikberg" userId="72058f4e-22c7-459b-b413-d3a11f84bf1d" providerId="ADAL" clId="{CB061951-C044-1545-8005-46D693C10C4B}" dt="2019-03-12T15:10:31.167" v="158" actId="1076"/>
          <ac:spMkLst>
            <pc:docMk/>
            <pc:sldMk cId="666869813" sldId="272"/>
            <ac:spMk id="3" creationId="{00000000-0000-0000-0000-000000000000}"/>
          </ac:spMkLst>
        </pc:spChg>
        <pc:picChg chg="add">
          <ac:chgData name="Anders Wikberg" userId="72058f4e-22c7-459b-b413-d3a11f84bf1d" providerId="ADAL" clId="{CB061951-C044-1545-8005-46D693C10C4B}" dt="2019-03-12T15:10:15.467" v="155"/>
          <ac:picMkLst>
            <pc:docMk/>
            <pc:sldMk cId="666869813" sldId="272"/>
            <ac:picMk id="5" creationId="{CC403A8A-D303-6745-A87A-5964B61E8AEA}"/>
          </ac:picMkLst>
        </pc:picChg>
        <pc:picChg chg="del">
          <ac:chgData name="Anders Wikberg" userId="72058f4e-22c7-459b-b413-d3a11f84bf1d" providerId="ADAL" clId="{CB061951-C044-1545-8005-46D693C10C4B}" dt="2019-03-12T15:03:57.445" v="60" actId="478"/>
          <ac:picMkLst>
            <pc:docMk/>
            <pc:sldMk cId="666869813" sldId="272"/>
            <ac:picMk id="36866" creationId="{00000000-0000-0000-0000-000000000000}"/>
          </ac:picMkLst>
        </pc:picChg>
        <pc:picChg chg="del">
          <ac:chgData name="Anders Wikberg" userId="72058f4e-22c7-459b-b413-d3a11f84bf1d" providerId="ADAL" clId="{CB061951-C044-1545-8005-46D693C10C4B}" dt="2019-03-12T15:04:24.390" v="63" actId="478"/>
          <ac:picMkLst>
            <pc:docMk/>
            <pc:sldMk cId="666869813" sldId="272"/>
            <ac:picMk id="37890" creationId="{00000000-0000-0000-0000-000000000000}"/>
          </ac:picMkLst>
        </pc:picChg>
      </pc:sldChg>
      <pc:sldChg chg="addSp delSp">
        <pc:chgData name="Anders Wikberg" userId="72058f4e-22c7-459b-b413-d3a11f84bf1d" providerId="ADAL" clId="{CB061951-C044-1545-8005-46D693C10C4B}" dt="2019-03-12T15:10:13.785" v="154"/>
        <pc:sldMkLst>
          <pc:docMk/>
          <pc:sldMk cId="451879512" sldId="273"/>
        </pc:sldMkLst>
        <pc:picChg chg="add">
          <ac:chgData name="Anders Wikberg" userId="72058f4e-22c7-459b-b413-d3a11f84bf1d" providerId="ADAL" clId="{CB061951-C044-1545-8005-46D693C10C4B}" dt="2019-03-12T15:10:13.785" v="154"/>
          <ac:picMkLst>
            <pc:docMk/>
            <pc:sldMk cId="451879512" sldId="273"/>
            <ac:picMk id="4" creationId="{CF3FDE7C-2F99-EF42-89D8-7D86A24C98EA}"/>
          </ac:picMkLst>
        </pc:picChg>
        <pc:picChg chg="del">
          <ac:chgData name="Anders Wikberg" userId="72058f4e-22c7-459b-b413-d3a11f84bf1d" providerId="ADAL" clId="{CB061951-C044-1545-8005-46D693C10C4B}" dt="2019-03-12T15:04:01.534" v="61" actId="478"/>
          <ac:picMkLst>
            <pc:docMk/>
            <pc:sldMk cId="451879512" sldId="273"/>
            <ac:picMk id="5" creationId="{E468DC3C-FF37-DB4B-AE70-56B3C404B0D5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01:44.810" v="22" actId="18131"/>
        <pc:sldMkLst>
          <pc:docMk/>
          <pc:sldMk cId="1180100228" sldId="326"/>
        </pc:sldMkLst>
        <pc:picChg chg="mod">
          <ac:chgData name="Anders Wikberg" userId="72058f4e-22c7-459b-b413-d3a11f84bf1d" providerId="ADAL" clId="{CB061951-C044-1545-8005-46D693C10C4B}" dt="2019-03-12T15:00:26.474" v="2" actId="14100"/>
          <ac:picMkLst>
            <pc:docMk/>
            <pc:sldMk cId="1180100228" sldId="326"/>
            <ac:picMk id="4" creationId="{00000000-0000-0000-0000-000000000000}"/>
          </ac:picMkLst>
        </pc:picChg>
        <pc:picChg chg="del">
          <ac:chgData name="Anders Wikberg" userId="72058f4e-22c7-459b-b413-d3a11f84bf1d" providerId="ADAL" clId="{CB061951-C044-1545-8005-46D693C10C4B}" dt="2019-03-12T15:00:19.397" v="0" actId="478"/>
          <ac:picMkLst>
            <pc:docMk/>
            <pc:sldMk cId="1180100228" sldId="326"/>
            <ac:picMk id="6" creationId="{F4B2D9CF-18FC-D840-B10F-E916FAA19F3C}"/>
          </ac:picMkLst>
        </pc:picChg>
        <pc:picChg chg="add">
          <ac:chgData name="Anders Wikberg" userId="72058f4e-22c7-459b-b413-d3a11f84bf1d" providerId="ADAL" clId="{CB061951-C044-1545-8005-46D693C10C4B}" dt="2019-03-12T15:00:20.841" v="1"/>
          <ac:picMkLst>
            <pc:docMk/>
            <pc:sldMk cId="1180100228" sldId="326"/>
            <ac:picMk id="7" creationId="{898A5620-AB19-AE40-9693-C8FD6D5F3F4B}"/>
          </ac:picMkLst>
        </pc:picChg>
        <pc:picChg chg="mod modCrop">
          <ac:chgData name="Anders Wikberg" userId="72058f4e-22c7-459b-b413-d3a11f84bf1d" providerId="ADAL" clId="{CB061951-C044-1545-8005-46D693C10C4B}" dt="2019-03-12T15:01:44.810" v="22" actId="18131"/>
          <ac:picMkLst>
            <pc:docMk/>
            <pc:sldMk cId="1180100228" sldId="326"/>
            <ac:picMk id="1026" creationId="{00000000-0000-0000-0000-000000000000}"/>
          </ac:picMkLst>
        </pc:picChg>
      </pc:sldChg>
      <pc:sldChg chg="addSp delSp">
        <pc:chgData name="Anders Wikberg" userId="72058f4e-22c7-459b-b413-d3a11f84bf1d" providerId="ADAL" clId="{CB061951-C044-1545-8005-46D693C10C4B}" dt="2019-03-12T15:10:18.141" v="156"/>
        <pc:sldMkLst>
          <pc:docMk/>
          <pc:sldMk cId="668750560" sldId="327"/>
        </pc:sldMkLst>
        <pc:picChg chg="add">
          <ac:chgData name="Anders Wikberg" userId="72058f4e-22c7-459b-b413-d3a11f84bf1d" providerId="ADAL" clId="{CB061951-C044-1545-8005-46D693C10C4B}" dt="2019-03-12T15:10:18.141" v="156"/>
          <ac:picMkLst>
            <pc:docMk/>
            <pc:sldMk cId="668750560" sldId="327"/>
            <ac:picMk id="4" creationId="{32612EA8-42C7-CF4C-B34C-FB77BF33B89A}"/>
          </ac:picMkLst>
        </pc:picChg>
        <pc:picChg chg="del">
          <ac:chgData name="Anders Wikberg" userId="72058f4e-22c7-459b-b413-d3a11f84bf1d" providerId="ADAL" clId="{CB061951-C044-1545-8005-46D693C10C4B}" dt="2019-03-12T15:04:06.231" v="62" actId="478"/>
          <ac:picMkLst>
            <pc:docMk/>
            <pc:sldMk cId="668750560" sldId="327"/>
            <ac:picMk id="5" creationId="{B906704A-B177-D246-8936-318A9C44F299}"/>
          </ac:picMkLst>
        </pc:picChg>
      </pc:sldChg>
      <pc:sldChg chg="addSp delSp">
        <pc:chgData name="Anders Wikberg" userId="72058f4e-22c7-459b-b413-d3a11f84bf1d" providerId="ADAL" clId="{CB061951-C044-1545-8005-46D693C10C4B}" dt="2019-03-12T15:05:03.503" v="68"/>
        <pc:sldMkLst>
          <pc:docMk/>
          <pc:sldMk cId="2463611054" sldId="328"/>
        </pc:sldMkLst>
        <pc:picChg chg="add">
          <ac:chgData name="Anders Wikberg" userId="72058f4e-22c7-459b-b413-d3a11f84bf1d" providerId="ADAL" clId="{CB061951-C044-1545-8005-46D693C10C4B}" dt="2019-03-12T15:05:03.503" v="68"/>
          <ac:picMkLst>
            <pc:docMk/>
            <pc:sldMk cId="2463611054" sldId="328"/>
            <ac:picMk id="4" creationId="{04B5EAEB-3EB2-EE49-9D2B-BAF18CEDFEDC}"/>
          </ac:picMkLst>
        </pc:picChg>
        <pc:picChg chg="del">
          <ac:chgData name="Anders Wikberg" userId="72058f4e-22c7-459b-b413-d3a11f84bf1d" providerId="ADAL" clId="{CB061951-C044-1545-8005-46D693C10C4B}" dt="2019-03-12T15:02:01.851" v="24" actId="478"/>
          <ac:picMkLst>
            <pc:docMk/>
            <pc:sldMk cId="2463611054" sldId="328"/>
            <ac:picMk id="5" creationId="{ECC03866-54BB-074A-9094-9EB70094BAB8}"/>
          </ac:picMkLst>
        </pc:picChg>
      </pc:sldChg>
      <pc:sldChg chg="addSp delSp">
        <pc:chgData name="Anders Wikberg" userId="72058f4e-22c7-459b-b413-d3a11f84bf1d" providerId="ADAL" clId="{CB061951-C044-1545-8005-46D693C10C4B}" dt="2019-03-12T15:05:06.398" v="69"/>
        <pc:sldMkLst>
          <pc:docMk/>
          <pc:sldMk cId="2096846919" sldId="329"/>
        </pc:sldMkLst>
        <pc:picChg chg="add">
          <ac:chgData name="Anders Wikberg" userId="72058f4e-22c7-459b-b413-d3a11f84bf1d" providerId="ADAL" clId="{CB061951-C044-1545-8005-46D693C10C4B}" dt="2019-03-12T15:05:06.398" v="69"/>
          <ac:picMkLst>
            <pc:docMk/>
            <pc:sldMk cId="2096846919" sldId="329"/>
            <ac:picMk id="4" creationId="{D8D14AA6-D20C-804B-91EE-E1DFD7D1D5E0}"/>
          </ac:picMkLst>
        </pc:picChg>
        <pc:picChg chg="del">
          <ac:chgData name="Anders Wikberg" userId="72058f4e-22c7-459b-b413-d3a11f84bf1d" providerId="ADAL" clId="{CB061951-C044-1545-8005-46D693C10C4B}" dt="2019-03-12T15:02:08.110" v="25" actId="478"/>
          <ac:picMkLst>
            <pc:docMk/>
            <pc:sldMk cId="2096846919" sldId="329"/>
            <ac:picMk id="5" creationId="{6E5F65AB-521F-C741-832B-0BBB2D0351FA}"/>
          </ac:picMkLst>
        </pc:picChg>
      </pc:sldChg>
      <pc:sldChg chg="addSp delSp">
        <pc:chgData name="Anders Wikberg" userId="72058f4e-22c7-459b-b413-d3a11f84bf1d" providerId="ADAL" clId="{CB061951-C044-1545-8005-46D693C10C4B}" dt="2019-03-12T15:05:09.531" v="70"/>
        <pc:sldMkLst>
          <pc:docMk/>
          <pc:sldMk cId="2359937073" sldId="330"/>
        </pc:sldMkLst>
        <pc:picChg chg="add">
          <ac:chgData name="Anders Wikberg" userId="72058f4e-22c7-459b-b413-d3a11f84bf1d" providerId="ADAL" clId="{CB061951-C044-1545-8005-46D693C10C4B}" dt="2019-03-12T15:05:09.531" v="70"/>
          <ac:picMkLst>
            <pc:docMk/>
            <pc:sldMk cId="2359937073" sldId="330"/>
            <ac:picMk id="4" creationId="{382AF754-F563-074A-8088-5FEBDC61AC93}"/>
          </ac:picMkLst>
        </pc:picChg>
        <pc:picChg chg="del">
          <ac:chgData name="Anders Wikberg" userId="72058f4e-22c7-459b-b413-d3a11f84bf1d" providerId="ADAL" clId="{CB061951-C044-1545-8005-46D693C10C4B}" dt="2019-03-12T15:02:11.166" v="26" actId="478"/>
          <ac:picMkLst>
            <pc:docMk/>
            <pc:sldMk cId="2359937073" sldId="330"/>
            <ac:picMk id="5" creationId="{23D654EC-7983-AC44-A899-8B7A1C49E421}"/>
          </ac:picMkLst>
        </pc:picChg>
      </pc:sldChg>
      <pc:sldChg chg="addSp delSp">
        <pc:chgData name="Anders Wikberg" userId="72058f4e-22c7-459b-b413-d3a11f84bf1d" providerId="ADAL" clId="{CB061951-C044-1545-8005-46D693C10C4B}" dt="2019-03-12T15:05:11.209" v="71"/>
        <pc:sldMkLst>
          <pc:docMk/>
          <pc:sldMk cId="3246478238" sldId="331"/>
        </pc:sldMkLst>
        <pc:picChg chg="add">
          <ac:chgData name="Anders Wikberg" userId="72058f4e-22c7-459b-b413-d3a11f84bf1d" providerId="ADAL" clId="{CB061951-C044-1545-8005-46D693C10C4B}" dt="2019-03-12T15:05:11.209" v="71"/>
          <ac:picMkLst>
            <pc:docMk/>
            <pc:sldMk cId="3246478238" sldId="331"/>
            <ac:picMk id="4" creationId="{0E3F0CF4-46A6-F844-84E2-E2697252A9BC}"/>
          </ac:picMkLst>
        </pc:picChg>
        <pc:picChg chg="del">
          <ac:chgData name="Anders Wikberg" userId="72058f4e-22c7-459b-b413-d3a11f84bf1d" providerId="ADAL" clId="{CB061951-C044-1545-8005-46D693C10C4B}" dt="2019-03-12T15:02:13.925" v="27" actId="478"/>
          <ac:picMkLst>
            <pc:docMk/>
            <pc:sldMk cId="3246478238" sldId="331"/>
            <ac:picMk id="5" creationId="{4B8BF241-BFBB-754E-A3B8-B46BAD4805AD}"/>
          </ac:picMkLst>
        </pc:picChg>
      </pc:sldChg>
      <pc:sldChg chg="addSp delSp modSp add del setBg">
        <pc:chgData name="Anders Wikberg" userId="72058f4e-22c7-459b-b413-d3a11f84bf1d" providerId="ADAL" clId="{CB061951-C044-1545-8005-46D693C10C4B}" dt="2019-03-12T15:05:35.040" v="77"/>
        <pc:sldMkLst>
          <pc:docMk/>
          <pc:sldMk cId="1769177536" sldId="332"/>
        </pc:sldMkLst>
        <pc:picChg chg="add">
          <ac:chgData name="Anders Wikberg" userId="72058f4e-22c7-459b-b413-d3a11f84bf1d" providerId="ADAL" clId="{CB061951-C044-1545-8005-46D693C10C4B}" dt="2019-03-12T15:05:14.456" v="72"/>
          <ac:picMkLst>
            <pc:docMk/>
            <pc:sldMk cId="1769177536" sldId="332"/>
            <ac:picMk id="4" creationId="{D5016801-2D31-A94E-BF4A-A45BC8035305}"/>
          </ac:picMkLst>
        </pc:picChg>
        <pc:picChg chg="del">
          <ac:chgData name="Anders Wikberg" userId="72058f4e-22c7-459b-b413-d3a11f84bf1d" providerId="ADAL" clId="{CB061951-C044-1545-8005-46D693C10C4B}" dt="2019-03-12T15:02:20.897" v="30" actId="478"/>
          <ac:picMkLst>
            <pc:docMk/>
            <pc:sldMk cId="1769177536" sldId="332"/>
            <ac:picMk id="5" creationId="{3BD666F7-CCD8-7140-9D77-06BF4829AA7B}"/>
          </ac:picMkLst>
        </pc:picChg>
        <pc:picChg chg="mod">
          <ac:chgData name="Anders Wikberg" userId="72058f4e-22c7-459b-b413-d3a11f84bf1d" providerId="ADAL" clId="{CB061951-C044-1545-8005-46D693C10C4B}" dt="2019-03-12T15:05:25.940" v="76" actId="1076"/>
          <ac:picMkLst>
            <pc:docMk/>
            <pc:sldMk cId="1769177536" sldId="332"/>
            <ac:picMk id="6146" creationId="{00000000-0000-0000-0000-000000000000}"/>
          </ac:picMkLst>
        </pc:picChg>
      </pc:sldChg>
      <pc:sldChg chg="addSp delSp setBg">
        <pc:chgData name="Anders Wikberg" userId="72058f4e-22c7-459b-b413-d3a11f84bf1d" providerId="ADAL" clId="{CB061951-C044-1545-8005-46D693C10C4B}" dt="2019-03-12T15:17:01.258" v="241"/>
        <pc:sldMkLst>
          <pc:docMk/>
          <pc:sldMk cId="134400753" sldId="333"/>
        </pc:sldMkLst>
        <pc:picChg chg="add">
          <ac:chgData name="Anders Wikberg" userId="72058f4e-22c7-459b-b413-d3a11f84bf1d" providerId="ADAL" clId="{CB061951-C044-1545-8005-46D693C10C4B}" dt="2019-03-12T15:05:51.319" v="79"/>
          <ac:picMkLst>
            <pc:docMk/>
            <pc:sldMk cId="134400753" sldId="333"/>
            <ac:picMk id="4" creationId="{B467A443-42EA-4643-A64B-60C70674AB54}"/>
          </ac:picMkLst>
        </pc:picChg>
        <pc:picChg chg="del">
          <ac:chgData name="Anders Wikberg" userId="72058f4e-22c7-459b-b413-d3a11f84bf1d" providerId="ADAL" clId="{CB061951-C044-1545-8005-46D693C10C4B}" dt="2019-03-12T15:02:24.208" v="31" actId="478"/>
          <ac:picMkLst>
            <pc:docMk/>
            <pc:sldMk cId="134400753" sldId="333"/>
            <ac:picMk id="5" creationId="{2D30CA60-B5BA-EA48-9F12-2592BD0E5371}"/>
          </ac:picMkLst>
        </pc:picChg>
      </pc:sldChg>
      <pc:sldChg chg="addSp delSp ord setBg">
        <pc:chgData name="Anders Wikberg" userId="72058f4e-22c7-459b-b413-d3a11f84bf1d" providerId="ADAL" clId="{CB061951-C044-1545-8005-46D693C10C4B}" dt="2019-03-12T15:16:44.920" v="240"/>
        <pc:sldMkLst>
          <pc:docMk/>
          <pc:sldMk cId="2905969900" sldId="334"/>
        </pc:sldMkLst>
        <pc:picChg chg="add">
          <ac:chgData name="Anders Wikberg" userId="72058f4e-22c7-459b-b413-d3a11f84bf1d" providerId="ADAL" clId="{CB061951-C044-1545-8005-46D693C10C4B}" dt="2019-03-12T15:05:56.596" v="81"/>
          <ac:picMkLst>
            <pc:docMk/>
            <pc:sldMk cId="2905969900" sldId="334"/>
            <ac:picMk id="4" creationId="{78290DBF-6FD4-FB44-A6B9-903D52879B6F}"/>
          </ac:picMkLst>
        </pc:picChg>
        <pc:picChg chg="del">
          <ac:chgData name="Anders Wikberg" userId="72058f4e-22c7-459b-b413-d3a11f84bf1d" providerId="ADAL" clId="{CB061951-C044-1545-8005-46D693C10C4B}" dt="2019-03-12T15:02:27.938" v="32" actId="478"/>
          <ac:picMkLst>
            <pc:docMk/>
            <pc:sldMk cId="2905969900" sldId="334"/>
            <ac:picMk id="5" creationId="{BD2B7462-0FDD-3443-8578-9D1378781DA1}"/>
          </ac:picMkLst>
        </pc:picChg>
      </pc:sldChg>
      <pc:sldChg chg="addSp delSp modSp setBg">
        <pc:chgData name="Anders Wikberg" userId="72058f4e-22c7-459b-b413-d3a11f84bf1d" providerId="ADAL" clId="{CB061951-C044-1545-8005-46D693C10C4B}" dt="2019-03-12T15:16:34.716" v="239" actId="1076"/>
        <pc:sldMkLst>
          <pc:docMk/>
          <pc:sldMk cId="2959582628" sldId="335"/>
        </pc:sldMkLst>
        <pc:picChg chg="add">
          <ac:chgData name="Anders Wikberg" userId="72058f4e-22c7-459b-b413-d3a11f84bf1d" providerId="ADAL" clId="{CB061951-C044-1545-8005-46D693C10C4B}" dt="2019-03-12T15:06:01.026" v="82"/>
          <ac:picMkLst>
            <pc:docMk/>
            <pc:sldMk cId="2959582628" sldId="335"/>
            <ac:picMk id="4" creationId="{7667EF6B-5D79-2F46-BE79-12F35D456712}"/>
          </ac:picMkLst>
        </pc:picChg>
        <pc:picChg chg="del">
          <ac:chgData name="Anders Wikberg" userId="72058f4e-22c7-459b-b413-d3a11f84bf1d" providerId="ADAL" clId="{CB061951-C044-1545-8005-46D693C10C4B}" dt="2019-03-12T15:02:31.700" v="33" actId="478"/>
          <ac:picMkLst>
            <pc:docMk/>
            <pc:sldMk cId="2959582628" sldId="335"/>
            <ac:picMk id="5" creationId="{1EC69253-88FC-A846-A874-FEDACBA13F1D}"/>
          </ac:picMkLst>
        </pc:picChg>
        <pc:picChg chg="mod">
          <ac:chgData name="Anders Wikberg" userId="72058f4e-22c7-459b-b413-d3a11f84bf1d" providerId="ADAL" clId="{CB061951-C044-1545-8005-46D693C10C4B}" dt="2019-03-12T15:16:34.716" v="239" actId="1076"/>
          <ac:picMkLst>
            <pc:docMk/>
            <pc:sldMk cId="2959582628" sldId="335"/>
            <ac:picMk id="9218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3T12:52:06.262" v="320" actId="478"/>
        <pc:sldMkLst>
          <pc:docMk/>
          <pc:sldMk cId="3886859619" sldId="336"/>
        </pc:sldMkLst>
        <pc:picChg chg="del">
          <ac:chgData name="Anders Wikberg" userId="72058f4e-22c7-459b-b413-d3a11f84bf1d" providerId="ADAL" clId="{CB061951-C044-1545-8005-46D693C10C4B}" dt="2019-03-12T16:17:08.277" v="252" actId="478"/>
          <ac:picMkLst>
            <pc:docMk/>
            <pc:sldMk cId="3886859619" sldId="336"/>
            <ac:picMk id="3" creationId="{41EF37F7-D34E-FD40-9CE2-0842B9A1DD41}"/>
          </ac:picMkLst>
        </pc:picChg>
        <pc:picChg chg="add del mod">
          <ac:chgData name="Anders Wikberg" userId="72058f4e-22c7-459b-b413-d3a11f84bf1d" providerId="ADAL" clId="{CB061951-C044-1545-8005-46D693C10C4B}" dt="2019-03-13T12:52:06.262" v="320" actId="478"/>
          <ac:picMkLst>
            <pc:docMk/>
            <pc:sldMk cId="3886859619" sldId="336"/>
            <ac:picMk id="3" creationId="{5496D746-3905-C04C-99E6-17CA355D06D7}"/>
          </ac:picMkLst>
        </pc:picChg>
        <pc:picChg chg="add">
          <ac:chgData name="Anders Wikberg" userId="72058f4e-22c7-459b-b413-d3a11f84bf1d" providerId="ADAL" clId="{CB061951-C044-1545-8005-46D693C10C4B}" dt="2019-03-12T15:06:13.322" v="84"/>
          <ac:picMkLst>
            <pc:docMk/>
            <pc:sldMk cId="3886859619" sldId="336"/>
            <ac:picMk id="4" creationId="{89867347-D1BA-DF4D-92BF-AA7E90837796}"/>
          </ac:picMkLst>
        </pc:picChg>
        <pc:picChg chg="add del mod">
          <ac:chgData name="Anders Wikberg" userId="72058f4e-22c7-459b-b413-d3a11f84bf1d" providerId="ADAL" clId="{CB061951-C044-1545-8005-46D693C10C4B}" dt="2019-03-12T16:16:48.016" v="246" actId="478"/>
          <ac:picMkLst>
            <pc:docMk/>
            <pc:sldMk cId="3886859619" sldId="336"/>
            <ac:picMk id="5" creationId="{BCB79864-7950-8F42-8417-E9BE55CCD532}"/>
          </ac:picMkLst>
        </pc:picChg>
        <pc:picChg chg="del">
          <ac:chgData name="Anders Wikberg" userId="72058f4e-22c7-459b-b413-d3a11f84bf1d" providerId="ADAL" clId="{CB061951-C044-1545-8005-46D693C10C4B}" dt="2019-03-12T15:02:37.225" v="34" actId="478"/>
          <ac:picMkLst>
            <pc:docMk/>
            <pc:sldMk cId="3886859619" sldId="336"/>
            <ac:picMk id="5" creationId="{BE8710B7-1E18-584D-8D1B-E1DF79DCBC2C}"/>
          </ac:picMkLst>
        </pc:picChg>
        <pc:picChg chg="add del mod">
          <ac:chgData name="Anders Wikberg" userId="72058f4e-22c7-459b-b413-d3a11f84bf1d" providerId="ADAL" clId="{CB061951-C044-1545-8005-46D693C10C4B}" dt="2019-03-12T16:18:29.335" v="261" actId="478"/>
          <ac:picMkLst>
            <pc:docMk/>
            <pc:sldMk cId="3886859619" sldId="336"/>
            <ac:picMk id="7" creationId="{26E6C2FB-4640-2944-AE58-8B94A4D5A4D4}"/>
          </ac:picMkLst>
        </pc:picChg>
        <pc:picChg chg="add mod">
          <ac:chgData name="Anders Wikberg" userId="72058f4e-22c7-459b-b413-d3a11f84bf1d" providerId="ADAL" clId="{CB061951-C044-1545-8005-46D693C10C4B}" dt="2019-03-13T09:47:41.287" v="304" actId="1076"/>
          <ac:picMkLst>
            <pc:docMk/>
            <pc:sldMk cId="3886859619" sldId="336"/>
            <ac:picMk id="9" creationId="{41014957-3733-014F-891D-A958F276D76D}"/>
          </ac:picMkLst>
        </pc:picChg>
      </pc:sldChg>
      <pc:sldChg chg="addSp delSp modSp">
        <pc:chgData name="Anders Wikberg" userId="72058f4e-22c7-459b-b413-d3a11f84bf1d" providerId="ADAL" clId="{CB061951-C044-1545-8005-46D693C10C4B}" dt="2019-03-13T09:47:33.786" v="301" actId="1076"/>
        <pc:sldMkLst>
          <pc:docMk/>
          <pc:sldMk cId="3197699990" sldId="337"/>
        </pc:sldMkLst>
        <pc:picChg chg="add mod">
          <ac:chgData name="Anders Wikberg" userId="72058f4e-22c7-459b-b413-d3a11f84bf1d" providerId="ADAL" clId="{CB061951-C044-1545-8005-46D693C10C4B}" dt="2019-03-13T09:47:33.786" v="301" actId="1076"/>
          <ac:picMkLst>
            <pc:docMk/>
            <pc:sldMk cId="3197699990" sldId="337"/>
            <ac:picMk id="3" creationId="{C948F9AB-4563-7C4A-A85C-173F84C896BD}"/>
          </ac:picMkLst>
        </pc:picChg>
        <pc:picChg chg="add">
          <ac:chgData name="Anders Wikberg" userId="72058f4e-22c7-459b-b413-d3a11f84bf1d" providerId="ADAL" clId="{CB061951-C044-1545-8005-46D693C10C4B}" dt="2019-03-12T15:06:16.221" v="85"/>
          <ac:picMkLst>
            <pc:docMk/>
            <pc:sldMk cId="3197699990" sldId="337"/>
            <ac:picMk id="4" creationId="{73B5E345-19CF-B940-8E4A-2B402134E75B}"/>
          </ac:picMkLst>
        </pc:picChg>
        <pc:picChg chg="del">
          <ac:chgData name="Anders Wikberg" userId="72058f4e-22c7-459b-b413-d3a11f84bf1d" providerId="ADAL" clId="{CB061951-C044-1545-8005-46D693C10C4B}" dt="2019-03-12T15:02:41.148" v="35" actId="478"/>
          <ac:picMkLst>
            <pc:docMk/>
            <pc:sldMk cId="3197699990" sldId="337"/>
            <ac:picMk id="5" creationId="{DC598659-2A0E-3444-9E1D-147DD8EFEB43}"/>
          </ac:picMkLst>
        </pc:picChg>
        <pc:picChg chg="del mod">
          <ac:chgData name="Anders Wikberg" userId="72058f4e-22c7-459b-b413-d3a11f84bf1d" providerId="ADAL" clId="{CB061951-C044-1545-8005-46D693C10C4B}" dt="2019-03-12T16:25:03.494" v="267" actId="478"/>
          <ac:picMkLst>
            <pc:docMk/>
            <pc:sldMk cId="3197699990" sldId="337"/>
            <ac:picMk id="6" creationId="{0E23EB9B-C7BE-9849-9EF0-1EF738B9EA71}"/>
          </ac:picMkLst>
        </pc:picChg>
      </pc:sldChg>
      <pc:sldChg chg="addSp delSp modSp">
        <pc:chgData name="Anders Wikberg" userId="72058f4e-22c7-459b-b413-d3a11f84bf1d" providerId="ADAL" clId="{CB061951-C044-1545-8005-46D693C10C4B}" dt="2019-03-13T09:46:41.371" v="296" actId="1076"/>
        <pc:sldMkLst>
          <pc:docMk/>
          <pc:sldMk cId="2682823244" sldId="338"/>
        </pc:sldMkLst>
        <pc:picChg chg="del mod">
          <ac:chgData name="Anders Wikberg" userId="72058f4e-22c7-459b-b413-d3a11f84bf1d" providerId="ADAL" clId="{CB061951-C044-1545-8005-46D693C10C4B}" dt="2019-03-13T09:43:49.006" v="278" actId="478"/>
          <ac:picMkLst>
            <pc:docMk/>
            <pc:sldMk cId="2682823244" sldId="338"/>
            <ac:picMk id="3" creationId="{0D987050-EC24-BE44-8E05-1D5475A5A9EF}"/>
          </ac:picMkLst>
        </pc:picChg>
        <pc:picChg chg="add">
          <ac:chgData name="Anders Wikberg" userId="72058f4e-22c7-459b-b413-d3a11f84bf1d" providerId="ADAL" clId="{CB061951-C044-1545-8005-46D693C10C4B}" dt="2019-03-12T15:06:18.939" v="86"/>
          <ac:picMkLst>
            <pc:docMk/>
            <pc:sldMk cId="2682823244" sldId="338"/>
            <ac:picMk id="4" creationId="{DB44AE1C-EC8C-5F4A-9976-9AE0A4624E5C}"/>
          </ac:picMkLst>
        </pc:picChg>
        <pc:picChg chg="del">
          <ac:chgData name="Anders Wikberg" userId="72058f4e-22c7-459b-b413-d3a11f84bf1d" providerId="ADAL" clId="{CB061951-C044-1545-8005-46D693C10C4B}" dt="2019-03-12T15:02:42.947" v="36" actId="478"/>
          <ac:picMkLst>
            <pc:docMk/>
            <pc:sldMk cId="2682823244" sldId="338"/>
            <ac:picMk id="5" creationId="{04E2EA7F-0814-B64E-8BC7-E9D86FDA8886}"/>
          </ac:picMkLst>
        </pc:picChg>
        <pc:picChg chg="add del mod">
          <ac:chgData name="Anders Wikberg" userId="72058f4e-22c7-459b-b413-d3a11f84bf1d" providerId="ADAL" clId="{CB061951-C044-1545-8005-46D693C10C4B}" dt="2019-03-13T09:43:42.347" v="275" actId="478"/>
          <ac:picMkLst>
            <pc:docMk/>
            <pc:sldMk cId="2682823244" sldId="338"/>
            <ac:picMk id="5" creationId="{2F29EF62-380A-A84C-940A-D0696687EBD6}"/>
          </ac:picMkLst>
        </pc:picChg>
        <pc:picChg chg="add mod">
          <ac:chgData name="Anders Wikberg" userId="72058f4e-22c7-459b-b413-d3a11f84bf1d" providerId="ADAL" clId="{CB061951-C044-1545-8005-46D693C10C4B}" dt="2019-03-13T09:46:41.371" v="296" actId="1076"/>
          <ac:picMkLst>
            <pc:docMk/>
            <pc:sldMk cId="2682823244" sldId="338"/>
            <ac:picMk id="7" creationId="{8B5FED90-CF5B-DB40-94F5-671474675798}"/>
          </ac:picMkLst>
        </pc:picChg>
      </pc:sldChg>
      <pc:sldChg chg="addSp delSp modSp ord">
        <pc:chgData name="Anders Wikberg" userId="72058f4e-22c7-459b-b413-d3a11f84bf1d" providerId="ADAL" clId="{CB061951-C044-1545-8005-46D693C10C4B}" dt="2019-03-13T09:47:56.644" v="308" actId="1076"/>
        <pc:sldMkLst>
          <pc:docMk/>
          <pc:sldMk cId="740833793" sldId="339"/>
        </pc:sldMkLst>
        <pc:picChg chg="add">
          <ac:chgData name="Anders Wikberg" userId="72058f4e-22c7-459b-b413-d3a11f84bf1d" providerId="ADAL" clId="{CB061951-C044-1545-8005-46D693C10C4B}" dt="2019-03-12T15:06:29.412" v="90"/>
          <ac:picMkLst>
            <pc:docMk/>
            <pc:sldMk cId="740833793" sldId="339"/>
            <ac:picMk id="4" creationId="{EAE49DB6-665F-134E-A510-EC3A4583ACBD}"/>
          </ac:picMkLst>
        </pc:picChg>
        <pc:picChg chg="del">
          <ac:chgData name="Anders Wikberg" userId="72058f4e-22c7-459b-b413-d3a11f84bf1d" providerId="ADAL" clId="{CB061951-C044-1545-8005-46D693C10C4B}" dt="2019-03-12T15:02:44.712" v="37" actId="478"/>
          <ac:picMkLst>
            <pc:docMk/>
            <pc:sldMk cId="740833793" sldId="339"/>
            <ac:picMk id="5" creationId="{153BF777-185A-F248-B00C-9EC8753F816D}"/>
          </ac:picMkLst>
        </pc:picChg>
        <pc:picChg chg="mod">
          <ac:chgData name="Anders Wikberg" userId="72058f4e-22c7-459b-b413-d3a11f84bf1d" providerId="ADAL" clId="{CB061951-C044-1545-8005-46D693C10C4B}" dt="2019-03-13T09:47:56.644" v="308" actId="1076"/>
          <ac:picMkLst>
            <pc:docMk/>
            <pc:sldMk cId="740833793" sldId="339"/>
            <ac:picMk id="13315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3T09:47:50.096" v="305" actId="1076"/>
        <pc:sldMkLst>
          <pc:docMk/>
          <pc:sldMk cId="1808556808" sldId="340"/>
        </pc:sldMkLst>
        <pc:picChg chg="add">
          <ac:chgData name="Anders Wikberg" userId="72058f4e-22c7-459b-b413-d3a11f84bf1d" providerId="ADAL" clId="{CB061951-C044-1545-8005-46D693C10C4B}" dt="2019-03-12T15:07:01.416" v="97"/>
          <ac:picMkLst>
            <pc:docMk/>
            <pc:sldMk cId="1808556808" sldId="340"/>
            <ac:picMk id="4" creationId="{761802F1-A58D-4644-A098-9C9C8E97EF68}"/>
          </ac:picMkLst>
        </pc:picChg>
        <pc:picChg chg="del">
          <ac:chgData name="Anders Wikberg" userId="72058f4e-22c7-459b-b413-d3a11f84bf1d" providerId="ADAL" clId="{CB061951-C044-1545-8005-46D693C10C4B}" dt="2019-03-12T15:02:49.088" v="38" actId="478"/>
          <ac:picMkLst>
            <pc:docMk/>
            <pc:sldMk cId="1808556808" sldId="340"/>
            <ac:picMk id="5" creationId="{A701AE4A-75E0-2841-B932-AFF0128D1953}"/>
          </ac:picMkLst>
        </pc:picChg>
        <pc:picChg chg="mod">
          <ac:chgData name="Anders Wikberg" userId="72058f4e-22c7-459b-b413-d3a11f84bf1d" providerId="ADAL" clId="{CB061951-C044-1545-8005-46D693C10C4B}" dt="2019-03-13T09:47:50.096" v="305" actId="1076"/>
          <ac:picMkLst>
            <pc:docMk/>
            <pc:sldMk cId="1808556808" sldId="340"/>
            <ac:picMk id="14338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3T09:48:07.952" v="310" actId="1076"/>
        <pc:sldMkLst>
          <pc:docMk/>
          <pc:sldMk cId="1061587606" sldId="341"/>
        </pc:sldMkLst>
        <pc:picChg chg="add">
          <ac:chgData name="Anders Wikberg" userId="72058f4e-22c7-459b-b413-d3a11f84bf1d" providerId="ADAL" clId="{CB061951-C044-1545-8005-46D693C10C4B}" dt="2019-03-12T15:07:23.052" v="102"/>
          <ac:picMkLst>
            <pc:docMk/>
            <pc:sldMk cId="1061587606" sldId="341"/>
            <ac:picMk id="4" creationId="{EA0A4551-1FA2-0342-BA44-A3F0566B1D84}"/>
          </ac:picMkLst>
        </pc:picChg>
        <pc:picChg chg="del">
          <ac:chgData name="Anders Wikberg" userId="72058f4e-22c7-459b-b413-d3a11f84bf1d" providerId="ADAL" clId="{CB061951-C044-1545-8005-46D693C10C4B}" dt="2019-03-12T15:02:50.747" v="39" actId="478"/>
          <ac:picMkLst>
            <pc:docMk/>
            <pc:sldMk cId="1061587606" sldId="341"/>
            <ac:picMk id="5" creationId="{E3FD0D4C-F9D9-F14D-9505-AC428227C444}"/>
          </ac:picMkLst>
        </pc:picChg>
        <pc:picChg chg="mod">
          <ac:chgData name="Anders Wikberg" userId="72058f4e-22c7-459b-b413-d3a11f84bf1d" providerId="ADAL" clId="{CB061951-C044-1545-8005-46D693C10C4B}" dt="2019-03-13T09:48:07.952" v="310" actId="1076"/>
          <ac:picMkLst>
            <pc:docMk/>
            <pc:sldMk cId="1061587606" sldId="341"/>
            <ac:picMk id="15362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3T09:48:16.084" v="312" actId="1076"/>
        <pc:sldMkLst>
          <pc:docMk/>
          <pc:sldMk cId="872955839" sldId="342"/>
        </pc:sldMkLst>
        <pc:picChg chg="add">
          <ac:chgData name="Anders Wikberg" userId="72058f4e-22c7-459b-b413-d3a11f84bf1d" providerId="ADAL" clId="{CB061951-C044-1545-8005-46D693C10C4B}" dt="2019-03-12T15:07:36.100" v="106"/>
          <ac:picMkLst>
            <pc:docMk/>
            <pc:sldMk cId="872955839" sldId="342"/>
            <ac:picMk id="4" creationId="{2B2283E9-A848-ED4A-A244-6D41A0BDA99D}"/>
          </ac:picMkLst>
        </pc:picChg>
        <pc:picChg chg="del">
          <ac:chgData name="Anders Wikberg" userId="72058f4e-22c7-459b-b413-d3a11f84bf1d" providerId="ADAL" clId="{CB061951-C044-1545-8005-46D693C10C4B}" dt="2019-03-12T15:02:52.708" v="40" actId="478"/>
          <ac:picMkLst>
            <pc:docMk/>
            <pc:sldMk cId="872955839" sldId="342"/>
            <ac:picMk id="5" creationId="{A375D8B1-4C7E-CC4A-9455-15A41E1EDBAA}"/>
          </ac:picMkLst>
        </pc:picChg>
        <pc:picChg chg="mod">
          <ac:chgData name="Anders Wikberg" userId="72058f4e-22c7-459b-b413-d3a11f84bf1d" providerId="ADAL" clId="{CB061951-C044-1545-8005-46D693C10C4B}" dt="2019-03-13T09:48:16.084" v="312" actId="1076"/>
          <ac:picMkLst>
            <pc:docMk/>
            <pc:sldMk cId="872955839" sldId="342"/>
            <ac:picMk id="16386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3T09:48:20.561" v="313" actId="14100"/>
        <pc:sldMkLst>
          <pc:docMk/>
          <pc:sldMk cId="1018143780" sldId="343"/>
        </pc:sldMkLst>
        <pc:picChg chg="add">
          <ac:chgData name="Anders Wikberg" userId="72058f4e-22c7-459b-b413-d3a11f84bf1d" providerId="ADAL" clId="{CB061951-C044-1545-8005-46D693C10C4B}" dt="2019-03-12T15:07:46.720" v="110"/>
          <ac:picMkLst>
            <pc:docMk/>
            <pc:sldMk cId="1018143780" sldId="343"/>
            <ac:picMk id="4" creationId="{C288B73C-16D9-DF4B-AD46-0F1A176D9C0A}"/>
          </ac:picMkLst>
        </pc:picChg>
        <pc:picChg chg="del">
          <ac:chgData name="Anders Wikberg" userId="72058f4e-22c7-459b-b413-d3a11f84bf1d" providerId="ADAL" clId="{CB061951-C044-1545-8005-46D693C10C4B}" dt="2019-03-12T15:02:57.155" v="41" actId="478"/>
          <ac:picMkLst>
            <pc:docMk/>
            <pc:sldMk cId="1018143780" sldId="343"/>
            <ac:picMk id="5" creationId="{56D18214-7BE1-C84F-BADB-77A98C466AE3}"/>
          </ac:picMkLst>
        </pc:picChg>
        <pc:picChg chg="mod">
          <ac:chgData name="Anders Wikberg" userId="72058f4e-22c7-459b-b413-d3a11f84bf1d" providerId="ADAL" clId="{CB061951-C044-1545-8005-46D693C10C4B}" dt="2019-03-13T09:48:20.561" v="313" actId="14100"/>
          <ac:picMkLst>
            <pc:docMk/>
            <pc:sldMk cId="1018143780" sldId="343"/>
            <ac:picMk id="17410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3T09:48:26.930" v="315" actId="1076"/>
        <pc:sldMkLst>
          <pc:docMk/>
          <pc:sldMk cId="185747340" sldId="344"/>
        </pc:sldMkLst>
        <pc:picChg chg="add">
          <ac:chgData name="Anders Wikberg" userId="72058f4e-22c7-459b-b413-d3a11f84bf1d" providerId="ADAL" clId="{CB061951-C044-1545-8005-46D693C10C4B}" dt="2019-03-12T15:07:53.607" v="112"/>
          <ac:picMkLst>
            <pc:docMk/>
            <pc:sldMk cId="185747340" sldId="344"/>
            <ac:picMk id="4" creationId="{6D9ABCB2-EBC7-6D40-B349-30F55FD127A1}"/>
          </ac:picMkLst>
        </pc:picChg>
        <pc:picChg chg="del">
          <ac:chgData name="Anders Wikberg" userId="72058f4e-22c7-459b-b413-d3a11f84bf1d" providerId="ADAL" clId="{CB061951-C044-1545-8005-46D693C10C4B}" dt="2019-03-12T15:02:58.829" v="42" actId="478"/>
          <ac:picMkLst>
            <pc:docMk/>
            <pc:sldMk cId="185747340" sldId="344"/>
            <ac:picMk id="5" creationId="{66130EF8-05A0-7044-A4AA-0D6AE51FE245}"/>
          </ac:picMkLst>
        </pc:picChg>
        <pc:picChg chg="mod">
          <ac:chgData name="Anders Wikberg" userId="72058f4e-22c7-459b-b413-d3a11f84bf1d" providerId="ADAL" clId="{CB061951-C044-1545-8005-46D693C10C4B}" dt="2019-03-13T09:48:26.930" v="315" actId="1076"/>
          <ac:picMkLst>
            <pc:docMk/>
            <pc:sldMk cId="185747340" sldId="344"/>
            <ac:picMk id="18434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3T09:45:59.576" v="288" actId="1076"/>
        <pc:sldMkLst>
          <pc:docMk/>
          <pc:sldMk cId="2085130631" sldId="345"/>
        </pc:sldMkLst>
        <pc:picChg chg="add">
          <ac:chgData name="Anders Wikberg" userId="72058f4e-22c7-459b-b413-d3a11f84bf1d" providerId="ADAL" clId="{CB061951-C044-1545-8005-46D693C10C4B}" dt="2019-03-12T15:08:02.114" v="114"/>
          <ac:picMkLst>
            <pc:docMk/>
            <pc:sldMk cId="2085130631" sldId="345"/>
            <ac:picMk id="4" creationId="{FAA6BD76-9AFA-A643-A882-4D5D4CB8D69F}"/>
          </ac:picMkLst>
        </pc:picChg>
        <pc:picChg chg="del">
          <ac:chgData name="Anders Wikberg" userId="72058f4e-22c7-459b-b413-d3a11f84bf1d" providerId="ADAL" clId="{CB061951-C044-1545-8005-46D693C10C4B}" dt="2019-03-12T15:03:02.725" v="43" actId="478"/>
          <ac:picMkLst>
            <pc:docMk/>
            <pc:sldMk cId="2085130631" sldId="345"/>
            <ac:picMk id="5" creationId="{3BA30A1B-8261-0B48-9499-B301D95B75CB}"/>
          </ac:picMkLst>
        </pc:picChg>
        <pc:picChg chg="mod">
          <ac:chgData name="Anders Wikberg" userId="72058f4e-22c7-459b-b413-d3a11f84bf1d" providerId="ADAL" clId="{CB061951-C044-1545-8005-46D693C10C4B}" dt="2019-03-13T09:45:59.576" v="288" actId="1076"/>
          <ac:picMkLst>
            <pc:docMk/>
            <pc:sldMk cId="2085130631" sldId="345"/>
            <ac:picMk id="19458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3:48.383" v="201" actId="1076"/>
        <pc:sldMkLst>
          <pc:docMk/>
          <pc:sldMk cId="372742641" sldId="346"/>
        </pc:sldMkLst>
        <pc:picChg chg="add">
          <ac:chgData name="Anders Wikberg" userId="72058f4e-22c7-459b-b413-d3a11f84bf1d" providerId="ADAL" clId="{CB061951-C044-1545-8005-46D693C10C4B}" dt="2019-03-12T15:08:11.786" v="118"/>
          <ac:picMkLst>
            <pc:docMk/>
            <pc:sldMk cId="372742641" sldId="346"/>
            <ac:picMk id="4" creationId="{0E459499-3849-E348-B867-9D9871B96BBA}"/>
          </ac:picMkLst>
        </pc:picChg>
        <pc:picChg chg="del">
          <ac:chgData name="Anders Wikberg" userId="72058f4e-22c7-459b-b413-d3a11f84bf1d" providerId="ADAL" clId="{CB061951-C044-1545-8005-46D693C10C4B}" dt="2019-03-12T15:03:05.922" v="44" actId="478"/>
          <ac:picMkLst>
            <pc:docMk/>
            <pc:sldMk cId="372742641" sldId="346"/>
            <ac:picMk id="5" creationId="{26A38176-D557-3549-9F73-08E0FA2F6708}"/>
          </ac:picMkLst>
        </pc:picChg>
        <pc:picChg chg="mod">
          <ac:chgData name="Anders Wikberg" userId="72058f4e-22c7-459b-b413-d3a11f84bf1d" providerId="ADAL" clId="{CB061951-C044-1545-8005-46D693C10C4B}" dt="2019-03-12T15:13:48.383" v="201" actId="1076"/>
          <ac:picMkLst>
            <pc:docMk/>
            <pc:sldMk cId="372742641" sldId="346"/>
            <ac:picMk id="20482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3:38.639" v="199" actId="1076"/>
        <pc:sldMkLst>
          <pc:docMk/>
          <pc:sldMk cId="2188940536" sldId="347"/>
        </pc:sldMkLst>
        <pc:picChg chg="add">
          <ac:chgData name="Anders Wikberg" userId="72058f4e-22c7-459b-b413-d3a11f84bf1d" providerId="ADAL" clId="{CB061951-C044-1545-8005-46D693C10C4B}" dt="2019-03-12T15:08:21.564" v="121"/>
          <ac:picMkLst>
            <pc:docMk/>
            <pc:sldMk cId="2188940536" sldId="347"/>
            <ac:picMk id="4" creationId="{E4518AC0-581E-114C-8B02-3548E483760C}"/>
          </ac:picMkLst>
        </pc:picChg>
        <pc:picChg chg="del">
          <ac:chgData name="Anders Wikberg" userId="72058f4e-22c7-459b-b413-d3a11f84bf1d" providerId="ADAL" clId="{CB061951-C044-1545-8005-46D693C10C4B}" dt="2019-03-12T15:03:10.597" v="45" actId="478"/>
          <ac:picMkLst>
            <pc:docMk/>
            <pc:sldMk cId="2188940536" sldId="347"/>
            <ac:picMk id="5" creationId="{C763154A-7099-774A-A28D-FE3C7804E533}"/>
          </ac:picMkLst>
        </pc:picChg>
        <pc:picChg chg="mod">
          <ac:chgData name="Anders Wikberg" userId="72058f4e-22c7-459b-b413-d3a11f84bf1d" providerId="ADAL" clId="{CB061951-C044-1545-8005-46D693C10C4B}" dt="2019-03-12T15:13:38.639" v="199" actId="1076"/>
          <ac:picMkLst>
            <pc:docMk/>
            <pc:sldMk cId="2188940536" sldId="347"/>
            <ac:picMk id="21506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3:28.728" v="195" actId="1076"/>
        <pc:sldMkLst>
          <pc:docMk/>
          <pc:sldMk cId="4036719539" sldId="348"/>
        </pc:sldMkLst>
        <pc:picChg chg="add">
          <ac:chgData name="Anders Wikberg" userId="72058f4e-22c7-459b-b413-d3a11f84bf1d" providerId="ADAL" clId="{CB061951-C044-1545-8005-46D693C10C4B}" dt="2019-03-12T15:08:29.090" v="124"/>
          <ac:picMkLst>
            <pc:docMk/>
            <pc:sldMk cId="4036719539" sldId="348"/>
            <ac:picMk id="4" creationId="{240E084D-A152-0E4E-A892-BC63697B11E5}"/>
          </ac:picMkLst>
        </pc:picChg>
        <pc:picChg chg="del">
          <ac:chgData name="Anders Wikberg" userId="72058f4e-22c7-459b-b413-d3a11f84bf1d" providerId="ADAL" clId="{CB061951-C044-1545-8005-46D693C10C4B}" dt="2019-03-12T15:03:12.141" v="46" actId="478"/>
          <ac:picMkLst>
            <pc:docMk/>
            <pc:sldMk cId="4036719539" sldId="348"/>
            <ac:picMk id="5" creationId="{4811A749-C1F2-FA49-9F7C-563DF722E6A8}"/>
          </ac:picMkLst>
        </pc:picChg>
        <pc:picChg chg="mod">
          <ac:chgData name="Anders Wikberg" userId="72058f4e-22c7-459b-b413-d3a11f84bf1d" providerId="ADAL" clId="{CB061951-C044-1545-8005-46D693C10C4B}" dt="2019-03-12T15:13:28.728" v="195" actId="1076"/>
          <ac:picMkLst>
            <pc:docMk/>
            <pc:sldMk cId="4036719539" sldId="348"/>
            <ac:picMk id="22530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3:10.180" v="188" actId="1076"/>
        <pc:sldMkLst>
          <pc:docMk/>
          <pc:sldMk cId="1650429807" sldId="349"/>
        </pc:sldMkLst>
        <pc:picChg chg="add">
          <ac:chgData name="Anders Wikberg" userId="72058f4e-22c7-459b-b413-d3a11f84bf1d" providerId="ADAL" clId="{CB061951-C044-1545-8005-46D693C10C4B}" dt="2019-03-12T15:08:42.580" v="128"/>
          <ac:picMkLst>
            <pc:docMk/>
            <pc:sldMk cId="1650429807" sldId="349"/>
            <ac:picMk id="4" creationId="{280F6D37-305C-2348-99BF-2C452758E18D}"/>
          </ac:picMkLst>
        </pc:picChg>
        <pc:picChg chg="del">
          <ac:chgData name="Anders Wikberg" userId="72058f4e-22c7-459b-b413-d3a11f84bf1d" providerId="ADAL" clId="{CB061951-C044-1545-8005-46D693C10C4B}" dt="2019-03-12T15:03:15.057" v="47" actId="478"/>
          <ac:picMkLst>
            <pc:docMk/>
            <pc:sldMk cId="1650429807" sldId="349"/>
            <ac:picMk id="5" creationId="{EA862E9C-7BD9-2545-9C72-5C30754A5047}"/>
          </ac:picMkLst>
        </pc:picChg>
        <pc:picChg chg="mod">
          <ac:chgData name="Anders Wikberg" userId="72058f4e-22c7-459b-b413-d3a11f84bf1d" providerId="ADAL" clId="{CB061951-C044-1545-8005-46D693C10C4B}" dt="2019-03-12T15:13:10.180" v="188" actId="1076"/>
          <ac:picMkLst>
            <pc:docMk/>
            <pc:sldMk cId="1650429807" sldId="349"/>
            <ac:picMk id="23554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3:02.436" v="186" actId="1076"/>
        <pc:sldMkLst>
          <pc:docMk/>
          <pc:sldMk cId="482298105" sldId="351"/>
        </pc:sldMkLst>
        <pc:picChg chg="add">
          <ac:chgData name="Anders Wikberg" userId="72058f4e-22c7-459b-b413-d3a11f84bf1d" providerId="ADAL" clId="{CB061951-C044-1545-8005-46D693C10C4B}" dt="2019-03-12T15:08:56.540" v="133"/>
          <ac:picMkLst>
            <pc:docMk/>
            <pc:sldMk cId="482298105" sldId="351"/>
            <ac:picMk id="4" creationId="{009781A9-7164-5344-AD00-BD67748E7C2D}"/>
          </ac:picMkLst>
        </pc:picChg>
        <pc:picChg chg="del">
          <ac:chgData name="Anders Wikberg" userId="72058f4e-22c7-459b-b413-d3a11f84bf1d" providerId="ADAL" clId="{CB061951-C044-1545-8005-46D693C10C4B}" dt="2019-03-12T15:03:19.624" v="48" actId="478"/>
          <ac:picMkLst>
            <pc:docMk/>
            <pc:sldMk cId="482298105" sldId="351"/>
            <ac:picMk id="5" creationId="{AC86D447-BE5F-094A-98CD-848B1BE1B3B9}"/>
          </ac:picMkLst>
        </pc:picChg>
        <pc:picChg chg="mod">
          <ac:chgData name="Anders Wikberg" userId="72058f4e-22c7-459b-b413-d3a11f84bf1d" providerId="ADAL" clId="{CB061951-C044-1545-8005-46D693C10C4B}" dt="2019-03-12T15:13:02.436" v="186" actId="1076"/>
          <ac:picMkLst>
            <pc:docMk/>
            <pc:sldMk cId="482298105" sldId="351"/>
            <ac:picMk id="24578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2:51.760" v="183" actId="14100"/>
        <pc:sldMkLst>
          <pc:docMk/>
          <pc:sldMk cId="3053271586" sldId="352"/>
        </pc:sldMkLst>
        <pc:picChg chg="add">
          <ac:chgData name="Anders Wikberg" userId="72058f4e-22c7-459b-b413-d3a11f84bf1d" providerId="ADAL" clId="{CB061951-C044-1545-8005-46D693C10C4B}" dt="2019-03-12T15:09:02.049" v="134"/>
          <ac:picMkLst>
            <pc:docMk/>
            <pc:sldMk cId="3053271586" sldId="352"/>
            <ac:picMk id="4" creationId="{62F98DA2-C145-5D45-B224-4A179308120A}"/>
          </ac:picMkLst>
        </pc:picChg>
        <pc:picChg chg="del">
          <ac:chgData name="Anders Wikberg" userId="72058f4e-22c7-459b-b413-d3a11f84bf1d" providerId="ADAL" clId="{CB061951-C044-1545-8005-46D693C10C4B}" dt="2019-03-12T15:03:21.896" v="49" actId="478"/>
          <ac:picMkLst>
            <pc:docMk/>
            <pc:sldMk cId="3053271586" sldId="352"/>
            <ac:picMk id="5" creationId="{44E7D556-9932-6E43-B863-4659E0B6843A}"/>
          </ac:picMkLst>
        </pc:picChg>
        <pc:picChg chg="mod">
          <ac:chgData name="Anders Wikberg" userId="72058f4e-22c7-459b-b413-d3a11f84bf1d" providerId="ADAL" clId="{CB061951-C044-1545-8005-46D693C10C4B}" dt="2019-03-12T15:12:51.760" v="183" actId="14100"/>
          <ac:picMkLst>
            <pc:docMk/>
            <pc:sldMk cId="3053271586" sldId="352"/>
            <ac:picMk id="25602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2:43.187" v="182" actId="14100"/>
        <pc:sldMkLst>
          <pc:docMk/>
          <pc:sldMk cId="3992898352" sldId="353"/>
        </pc:sldMkLst>
        <pc:picChg chg="add">
          <ac:chgData name="Anders Wikberg" userId="72058f4e-22c7-459b-b413-d3a11f84bf1d" providerId="ADAL" clId="{CB061951-C044-1545-8005-46D693C10C4B}" dt="2019-03-12T15:09:23.475" v="139"/>
          <ac:picMkLst>
            <pc:docMk/>
            <pc:sldMk cId="3992898352" sldId="353"/>
            <ac:picMk id="4" creationId="{7F55C832-9263-8349-A2E1-167811103922}"/>
          </ac:picMkLst>
        </pc:picChg>
        <pc:picChg chg="del">
          <ac:chgData name="Anders Wikberg" userId="72058f4e-22c7-459b-b413-d3a11f84bf1d" providerId="ADAL" clId="{CB061951-C044-1545-8005-46D693C10C4B}" dt="2019-03-12T15:03:24.702" v="50" actId="478"/>
          <ac:picMkLst>
            <pc:docMk/>
            <pc:sldMk cId="3992898352" sldId="353"/>
            <ac:picMk id="5" creationId="{1B269B2B-D50F-0443-8EB3-68E910C961E5}"/>
          </ac:picMkLst>
        </pc:picChg>
        <pc:picChg chg="mod">
          <ac:chgData name="Anders Wikberg" userId="72058f4e-22c7-459b-b413-d3a11f84bf1d" providerId="ADAL" clId="{CB061951-C044-1545-8005-46D693C10C4B}" dt="2019-03-12T15:12:43.187" v="182" actId="14100"/>
          <ac:picMkLst>
            <pc:docMk/>
            <pc:sldMk cId="3992898352" sldId="353"/>
            <ac:picMk id="26626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2:32.377" v="179" actId="14100"/>
        <pc:sldMkLst>
          <pc:docMk/>
          <pc:sldMk cId="1378467001" sldId="354"/>
        </pc:sldMkLst>
        <pc:picChg chg="add">
          <ac:chgData name="Anders Wikberg" userId="72058f4e-22c7-459b-b413-d3a11f84bf1d" providerId="ADAL" clId="{CB061951-C044-1545-8005-46D693C10C4B}" dt="2019-03-12T15:09:29.006" v="140"/>
          <ac:picMkLst>
            <pc:docMk/>
            <pc:sldMk cId="1378467001" sldId="354"/>
            <ac:picMk id="4" creationId="{6EEC81DF-E706-284E-B04F-C46CD133F863}"/>
          </ac:picMkLst>
        </pc:picChg>
        <pc:picChg chg="del">
          <ac:chgData name="Anders Wikberg" userId="72058f4e-22c7-459b-b413-d3a11f84bf1d" providerId="ADAL" clId="{CB061951-C044-1545-8005-46D693C10C4B}" dt="2019-03-12T15:03:41.631" v="56" actId="478"/>
          <ac:picMkLst>
            <pc:docMk/>
            <pc:sldMk cId="1378467001" sldId="354"/>
            <ac:picMk id="5" creationId="{06C29B90-B09A-2F42-8A91-FE1432F7AEF1}"/>
          </ac:picMkLst>
        </pc:picChg>
        <pc:picChg chg="mod">
          <ac:chgData name="Anders Wikberg" userId="72058f4e-22c7-459b-b413-d3a11f84bf1d" providerId="ADAL" clId="{CB061951-C044-1545-8005-46D693C10C4B}" dt="2019-03-12T15:12:32.377" v="179" actId="14100"/>
          <ac:picMkLst>
            <pc:docMk/>
            <pc:sldMk cId="1378467001" sldId="354"/>
            <ac:picMk id="27650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2:23.724" v="178" actId="1076"/>
        <pc:sldMkLst>
          <pc:docMk/>
          <pc:sldMk cId="3172796010" sldId="355"/>
        </pc:sldMkLst>
        <pc:picChg chg="add">
          <ac:chgData name="Anders Wikberg" userId="72058f4e-22c7-459b-b413-d3a11f84bf1d" providerId="ADAL" clId="{CB061951-C044-1545-8005-46D693C10C4B}" dt="2019-03-12T15:09:41.700" v="143"/>
          <ac:picMkLst>
            <pc:docMk/>
            <pc:sldMk cId="3172796010" sldId="355"/>
            <ac:picMk id="4" creationId="{00B495A8-65EB-7D49-A0AF-CAF26454855B}"/>
          </ac:picMkLst>
        </pc:picChg>
        <pc:picChg chg="del">
          <ac:chgData name="Anders Wikberg" userId="72058f4e-22c7-459b-b413-d3a11f84bf1d" providerId="ADAL" clId="{CB061951-C044-1545-8005-46D693C10C4B}" dt="2019-03-12T15:03:38.941" v="55" actId="478"/>
          <ac:picMkLst>
            <pc:docMk/>
            <pc:sldMk cId="3172796010" sldId="355"/>
            <ac:picMk id="5" creationId="{5FBA0332-961C-0441-AF57-FB334AB788D5}"/>
          </ac:picMkLst>
        </pc:picChg>
        <pc:picChg chg="mod">
          <ac:chgData name="Anders Wikberg" userId="72058f4e-22c7-459b-b413-d3a11f84bf1d" providerId="ADAL" clId="{CB061951-C044-1545-8005-46D693C10C4B}" dt="2019-03-12T15:12:23.724" v="178" actId="1076"/>
          <ac:picMkLst>
            <pc:docMk/>
            <pc:sldMk cId="3172796010" sldId="355"/>
            <ac:picMk id="1026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2:12.170" v="177" actId="1076"/>
        <pc:sldMkLst>
          <pc:docMk/>
          <pc:sldMk cId="2883524658" sldId="356"/>
        </pc:sldMkLst>
        <pc:picChg chg="add">
          <ac:chgData name="Anders Wikberg" userId="72058f4e-22c7-459b-b413-d3a11f84bf1d" providerId="ADAL" clId="{CB061951-C044-1545-8005-46D693C10C4B}" dt="2019-03-12T15:09:55.412" v="147"/>
          <ac:picMkLst>
            <pc:docMk/>
            <pc:sldMk cId="2883524658" sldId="356"/>
            <ac:picMk id="4" creationId="{93143088-45DC-D44C-A0CA-EF34AB8336E3}"/>
          </ac:picMkLst>
        </pc:picChg>
        <pc:picChg chg="del">
          <ac:chgData name="Anders Wikberg" userId="72058f4e-22c7-459b-b413-d3a11f84bf1d" providerId="ADAL" clId="{CB061951-C044-1545-8005-46D693C10C4B}" dt="2019-03-12T15:03:36.127" v="54" actId="478"/>
          <ac:picMkLst>
            <pc:docMk/>
            <pc:sldMk cId="2883524658" sldId="356"/>
            <ac:picMk id="5" creationId="{D4A1DD70-4E72-DB41-BE1D-BB12CED184CF}"/>
          </ac:picMkLst>
        </pc:picChg>
        <pc:picChg chg="mod">
          <ac:chgData name="Anders Wikberg" userId="72058f4e-22c7-459b-b413-d3a11f84bf1d" providerId="ADAL" clId="{CB061951-C044-1545-8005-46D693C10C4B}" dt="2019-03-12T15:12:12.170" v="177" actId="1076"/>
          <ac:picMkLst>
            <pc:docMk/>
            <pc:sldMk cId="2883524658" sldId="356"/>
            <ac:picMk id="2050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2:01.989" v="175" actId="1076"/>
        <pc:sldMkLst>
          <pc:docMk/>
          <pc:sldMk cId="2182718600" sldId="357"/>
        </pc:sldMkLst>
        <pc:picChg chg="add">
          <ac:chgData name="Anders Wikberg" userId="72058f4e-22c7-459b-b413-d3a11f84bf1d" providerId="ADAL" clId="{CB061951-C044-1545-8005-46D693C10C4B}" dt="2019-03-12T15:09:58.077" v="148"/>
          <ac:picMkLst>
            <pc:docMk/>
            <pc:sldMk cId="2182718600" sldId="357"/>
            <ac:picMk id="4" creationId="{A91F190E-2E35-4249-81BB-78FAE854BEC2}"/>
          </ac:picMkLst>
        </pc:picChg>
        <pc:picChg chg="del">
          <ac:chgData name="Anders Wikberg" userId="72058f4e-22c7-459b-b413-d3a11f84bf1d" providerId="ADAL" clId="{CB061951-C044-1545-8005-46D693C10C4B}" dt="2019-03-12T15:03:33.622" v="53" actId="478"/>
          <ac:picMkLst>
            <pc:docMk/>
            <pc:sldMk cId="2182718600" sldId="357"/>
            <ac:picMk id="5" creationId="{C370A92E-B4C7-6A46-AD72-590496EDEF89}"/>
          </ac:picMkLst>
        </pc:picChg>
        <pc:picChg chg="mod">
          <ac:chgData name="Anders Wikberg" userId="72058f4e-22c7-459b-b413-d3a11f84bf1d" providerId="ADAL" clId="{CB061951-C044-1545-8005-46D693C10C4B}" dt="2019-03-12T15:12:01.989" v="175" actId="1076"/>
          <ac:picMkLst>
            <pc:docMk/>
            <pc:sldMk cId="2182718600" sldId="357"/>
            <ac:picMk id="3074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1:46.015" v="171" actId="14100"/>
        <pc:sldMkLst>
          <pc:docMk/>
          <pc:sldMk cId="1440249796" sldId="358"/>
        </pc:sldMkLst>
        <pc:picChg chg="add">
          <ac:chgData name="Anders Wikberg" userId="72058f4e-22c7-459b-b413-d3a11f84bf1d" providerId="ADAL" clId="{CB061951-C044-1545-8005-46D693C10C4B}" dt="2019-03-12T15:10:00.461" v="149"/>
          <ac:picMkLst>
            <pc:docMk/>
            <pc:sldMk cId="1440249796" sldId="358"/>
            <ac:picMk id="4" creationId="{924750F4-C6F5-374A-92C3-32B4FC51C000}"/>
          </ac:picMkLst>
        </pc:picChg>
        <pc:picChg chg="del">
          <ac:chgData name="Anders Wikberg" userId="72058f4e-22c7-459b-b413-d3a11f84bf1d" providerId="ADAL" clId="{CB061951-C044-1545-8005-46D693C10C4B}" dt="2019-03-12T15:03:30.828" v="52" actId="478"/>
          <ac:picMkLst>
            <pc:docMk/>
            <pc:sldMk cId="1440249796" sldId="358"/>
            <ac:picMk id="5" creationId="{1194EC65-BB9B-3C43-9695-CFE5ABD4234E}"/>
          </ac:picMkLst>
        </pc:picChg>
        <pc:picChg chg="mod">
          <ac:chgData name="Anders Wikberg" userId="72058f4e-22c7-459b-b413-d3a11f84bf1d" providerId="ADAL" clId="{CB061951-C044-1545-8005-46D693C10C4B}" dt="2019-03-12T15:11:46.015" v="171" actId="14100"/>
          <ac:picMkLst>
            <pc:docMk/>
            <pc:sldMk cId="1440249796" sldId="358"/>
            <ac:picMk id="4098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1:21.297" v="168" actId="1076"/>
        <pc:sldMkLst>
          <pc:docMk/>
          <pc:sldMk cId="982183871" sldId="359"/>
        </pc:sldMkLst>
        <pc:picChg chg="add">
          <ac:chgData name="Anders Wikberg" userId="72058f4e-22c7-459b-b413-d3a11f84bf1d" providerId="ADAL" clId="{CB061951-C044-1545-8005-46D693C10C4B}" dt="2019-03-12T15:10:03.458" v="150"/>
          <ac:picMkLst>
            <pc:docMk/>
            <pc:sldMk cId="982183871" sldId="359"/>
            <ac:picMk id="4" creationId="{59961BE8-B46B-5441-9136-A926A3E5266E}"/>
          </ac:picMkLst>
        </pc:picChg>
        <pc:picChg chg="del">
          <ac:chgData name="Anders Wikberg" userId="72058f4e-22c7-459b-b413-d3a11f84bf1d" providerId="ADAL" clId="{CB061951-C044-1545-8005-46D693C10C4B}" dt="2019-03-12T15:03:28.821" v="51" actId="478"/>
          <ac:picMkLst>
            <pc:docMk/>
            <pc:sldMk cId="982183871" sldId="359"/>
            <ac:picMk id="5" creationId="{3805C5E6-6D4A-9444-8056-BBD53568F0B6}"/>
          </ac:picMkLst>
        </pc:picChg>
        <pc:picChg chg="mod">
          <ac:chgData name="Anders Wikberg" userId="72058f4e-22c7-459b-b413-d3a11f84bf1d" providerId="ADAL" clId="{CB061951-C044-1545-8005-46D693C10C4B}" dt="2019-03-12T15:11:21.297" v="168" actId="1076"/>
          <ac:picMkLst>
            <pc:docMk/>
            <pc:sldMk cId="982183871" sldId="359"/>
            <ac:picMk id="5122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1:32.268" v="169" actId="14100"/>
        <pc:sldMkLst>
          <pc:docMk/>
          <pc:sldMk cId="3012807941" sldId="360"/>
        </pc:sldMkLst>
        <pc:picChg chg="add">
          <ac:chgData name="Anders Wikberg" userId="72058f4e-22c7-459b-b413-d3a11f84bf1d" providerId="ADAL" clId="{CB061951-C044-1545-8005-46D693C10C4B}" dt="2019-03-12T15:10:06.013" v="151"/>
          <ac:picMkLst>
            <pc:docMk/>
            <pc:sldMk cId="3012807941" sldId="360"/>
            <ac:picMk id="4" creationId="{249ADB06-740C-CB43-8EC8-63CC2CBC93CF}"/>
          </ac:picMkLst>
        </pc:picChg>
        <pc:picChg chg="del">
          <ac:chgData name="Anders Wikberg" userId="72058f4e-22c7-459b-b413-d3a11f84bf1d" providerId="ADAL" clId="{CB061951-C044-1545-8005-46D693C10C4B}" dt="2019-03-12T15:03:48.940" v="57" actId="478"/>
          <ac:picMkLst>
            <pc:docMk/>
            <pc:sldMk cId="3012807941" sldId="360"/>
            <ac:picMk id="5" creationId="{6D76C758-BED4-DF46-A422-F4BC2FDE9EBE}"/>
          </ac:picMkLst>
        </pc:picChg>
        <pc:picChg chg="mod">
          <ac:chgData name="Anders Wikberg" userId="72058f4e-22c7-459b-b413-d3a11f84bf1d" providerId="ADAL" clId="{CB061951-C044-1545-8005-46D693C10C4B}" dt="2019-03-12T15:11:32.268" v="169" actId="14100"/>
          <ac:picMkLst>
            <pc:docMk/>
            <pc:sldMk cId="3012807941" sldId="360"/>
            <ac:picMk id="6146" creationId="{00000000-0000-0000-0000-000000000000}"/>
          </ac:picMkLst>
        </pc:picChg>
      </pc:sldChg>
      <pc:sldChg chg="addSp delSp modSp">
        <pc:chgData name="Anders Wikberg" userId="72058f4e-22c7-459b-b413-d3a11f84bf1d" providerId="ADAL" clId="{CB061951-C044-1545-8005-46D693C10C4B}" dt="2019-03-12T15:10:52.778" v="164" actId="1076"/>
        <pc:sldMkLst>
          <pc:docMk/>
          <pc:sldMk cId="4000816349" sldId="361"/>
        </pc:sldMkLst>
        <pc:picChg chg="add">
          <ac:chgData name="Anders Wikberg" userId="72058f4e-22c7-459b-b413-d3a11f84bf1d" providerId="ADAL" clId="{CB061951-C044-1545-8005-46D693C10C4B}" dt="2019-03-12T15:10:08.600" v="152"/>
          <ac:picMkLst>
            <pc:docMk/>
            <pc:sldMk cId="4000816349" sldId="361"/>
            <ac:picMk id="4" creationId="{67A78984-BAFB-1642-85F1-AFC99275875C}"/>
          </ac:picMkLst>
        </pc:picChg>
        <pc:picChg chg="del">
          <ac:chgData name="Anders Wikberg" userId="72058f4e-22c7-459b-b413-d3a11f84bf1d" providerId="ADAL" clId="{CB061951-C044-1545-8005-46D693C10C4B}" dt="2019-03-12T15:03:50.552" v="58" actId="478"/>
          <ac:picMkLst>
            <pc:docMk/>
            <pc:sldMk cId="4000816349" sldId="361"/>
            <ac:picMk id="5" creationId="{69D1F0C4-C1CD-774B-8BD5-57969EAD72C7}"/>
          </ac:picMkLst>
        </pc:picChg>
        <pc:picChg chg="mod">
          <ac:chgData name="Anders Wikberg" userId="72058f4e-22c7-459b-b413-d3a11f84bf1d" providerId="ADAL" clId="{CB061951-C044-1545-8005-46D693C10C4B}" dt="2019-03-12T15:10:52.778" v="164" actId="1076"/>
          <ac:picMkLst>
            <pc:docMk/>
            <pc:sldMk cId="4000816349" sldId="361"/>
            <ac:picMk id="7170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00ABC-F288-4E73-9EA2-0BCB9EB9F538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D7CE1-0A8E-4B46-91C5-F2F3FAA6C3B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19820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49727-55DB-4502-8821-5512B8DA44C7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</a:t>
            </a:r>
            <a:r>
              <a:rPr lang="sv-SE" dirty="0" err="1"/>
              <a:t>tvåxxxxxxxxx</a:t>
            </a:r>
            <a:endParaRPr lang="sv-SE" dirty="0"/>
          </a:p>
          <a:p>
            <a:pPr lvl="2"/>
            <a:r>
              <a:rPr lang="sv-SE" dirty="0"/>
              <a:t>Nivå </a:t>
            </a:r>
            <a:r>
              <a:rPr lang="sv-SE"/>
              <a:t>trexxxxxxxxxxxx</a:t>
            </a:r>
            <a:endParaRPr lang="sv-SE" dirty="0"/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634BE-FDF3-43A0-9C98-DAD22BFA120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126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98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403086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6/15  Mer utförlig vigselmening.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005416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6/23  Förslag till äktenskapsförord enligt uppgift 6:1 (s. 122)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140763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6/24  Förslag till ansökan om äktenskapsskillnad enligt uppgift 6:6 (s. 123)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26669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6/25  Ansökan om stämning om endast den ena parten i uppgift 6:6 (s. 123) vill skiljas.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94734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6/26.  Förslag till bodelning uppgift 6:7  (s. 123)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713820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6/27  Förslag till bodelning enligt uppgift 6:8  (s. 123)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468645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6/28  Bodelning i samboförhållande enligt uppgift 6:10 (s. 124).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238502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6/29  Bodelning vid skilsmässa enligt uppgift 6:11 A (s. 124).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588282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6/30  Förslag till skifte av boet enligt uppgift 6:11 B (s. 124).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478657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6/31  Bodelning utan äktenskapsförord enligt uppgift 6:12 A  (s. 124).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28285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98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489051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6/32  Bodelning med äktenskapsförord enligt uppgift 6:12 B (s. 124)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863266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 för gemensam ansökan om äktenskapsskillnad (källa Domstolsverket) (s. 104)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64096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 (andra sidan, se föregående bild)  för gemensam ansökan om äktenskapsskillnad (källa Domstolsverket) (s. 104)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19613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Mall för samboavtal (se s. 109)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237779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Mall för samboavtal (andra sidan, se föregående bild)  s. 109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577738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 för anmälan om namnändring (Skatteverket) (s. 102)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525438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 för namnändring vid äktenskap (Skatteverket) s. 102.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696577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 för ansökan om hindersprövning (Skatteverket)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48089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Bodelningsavtal sambor (mall)  s. 108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441643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23242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105 Exempel på enkel bodelning vid skilsmässa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4110885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Bodelningsavtal, mall (tredje sidan) se föregående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883401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Bodelningsavtal fjärde sidan (se föregående)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78287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Bodelningsavtal, femte sidan (se föregående)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82836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Mall äktenskapsförord, första sidan (s. 106)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3366027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Mall, äktenskapsförord, andra  sidan (se föregående)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60390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Mall, äktenskapsförord, tredje sidan (se föregående)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8146201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Lärarhandledningen s. 6/ 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39809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6947025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32457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16775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106  Exempel på bodelning med skulder vid skilsmässa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04905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107  Exempel på bodelning med äktenskapsförord vid skilsmässa.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081311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109 Exempel på bodelning i samboförhållande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647826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112 Översikt samlevnadsformer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49745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115  Exempel på fysisk person. Rättslig handlingsförmåga och rättskapacitet.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223087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6/15 Enkel vigselförklaring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11101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8067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774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6955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151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5818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5346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699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519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8778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271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2844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56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71"/>
          <a:stretch/>
        </p:blipFill>
        <p:spPr bwMode="auto">
          <a:xfrm>
            <a:off x="1476042" y="-76396"/>
            <a:ext cx="7664758" cy="660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ruta 2"/>
          <p:cNvSpPr txBox="1"/>
          <p:nvPr/>
        </p:nvSpPr>
        <p:spPr>
          <a:xfrm>
            <a:off x="2267744" y="2561536"/>
            <a:ext cx="3888432" cy="1947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sv-SE" sz="4800" b="1" dirty="0">
                <a:solidFill>
                  <a:srgbClr val="C00000"/>
                </a:solidFill>
              </a:rPr>
              <a:t>Familj, föräldrar </a:t>
            </a:r>
            <a:br>
              <a:rPr lang="sv-SE" sz="4800" b="1" dirty="0">
                <a:solidFill>
                  <a:srgbClr val="C00000"/>
                </a:solidFill>
              </a:rPr>
            </a:br>
            <a:r>
              <a:rPr lang="sv-SE" sz="4800" b="1" dirty="0">
                <a:solidFill>
                  <a:srgbClr val="C00000"/>
                </a:solidFill>
              </a:rPr>
              <a:t>och barn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93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"/>
            <a:ext cx="1572972" cy="6665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898A5620-AB19-AE40-9693-C8FD6D5F3F4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1002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772" y="476672"/>
            <a:ext cx="8676456" cy="5466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7667EF6B-5D79-2F46-BE79-12F35D4567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5826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89867347-D1BA-DF4D-92BF-AA7E908377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41014957-3733-014F-891D-A958F276D7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7409" y="466353"/>
            <a:ext cx="5595532" cy="569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596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73B5E345-19CF-B940-8E4A-2B402134E7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C948F9AB-4563-7C4A-A85C-173F84C896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32" y="404664"/>
            <a:ext cx="4686404" cy="575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6999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DB44AE1C-EC8C-5F4A-9976-9AE0A4624E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8B5FED90-CF5B-DB40-94F5-6714746757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0494" y="504891"/>
            <a:ext cx="5203011" cy="584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823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6674" y="477149"/>
            <a:ext cx="6030652" cy="578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EAE49DB6-665F-134E-A510-EC3A4583AC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8337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404664"/>
            <a:ext cx="6096811" cy="5826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761802F1-A58D-4644-A098-9C9C8E97EF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556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5616" y="467331"/>
            <a:ext cx="5439117" cy="592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EA0A4551-1FA2-0342-BA44-A3F0566B1D8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5876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4290" y="476672"/>
            <a:ext cx="6655419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2B2283E9-A848-ED4A-A244-6D41A0BDA9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9558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9075" y="404664"/>
            <a:ext cx="6708628" cy="5780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C288B73C-16D9-DF4B-AD46-0F1A176D9C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1437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7873" y="404664"/>
            <a:ext cx="7154603" cy="5671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6D9ABCB2-EBC7-6D40-B349-30F55FD127A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47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274320" lvl="0" indent="-274320">
              <a:lnSpc>
                <a:spcPct val="115000"/>
              </a:lnSpc>
              <a:spcBef>
                <a:spcPts val="580"/>
              </a:spcBef>
              <a:spcAft>
                <a:spcPts val="1000"/>
              </a:spcAft>
            </a:pPr>
            <a:r>
              <a:rPr lang="sv-SE" sz="24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Mål: genom att arbeta med kapitlet ska du lära dig att</a:t>
            </a:r>
            <a:endParaRPr lang="sv-SE" sz="2400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1265588"/>
            <a:ext cx="8003232" cy="5073427"/>
          </a:xfrm>
        </p:spPr>
        <p:txBody>
          <a:bodyPr>
            <a:normAutofit/>
          </a:bodyPr>
          <a:lstStyle/>
          <a:p>
            <a:pPr marL="234000" lvl="0" indent="-234000"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reglerna inom familjerätten har gammalt ursprung. </a:t>
            </a:r>
          </a:p>
          <a:p>
            <a:pPr marL="234000" lvl="0" indent="-234000"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latin typeface="Calibri"/>
                <a:ea typeface="Calibri"/>
                <a:cs typeface="Times New Roman"/>
              </a:rPr>
              <a:t>reglerna om äktenskap och samboförhållanden gäller även homosexuella par. </a:t>
            </a:r>
          </a:p>
          <a:p>
            <a:pPr marL="234000" lvl="0" indent="-234000"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kyrklig och borgerlig vigsel har samma rättsverkningar i Sverige. </a:t>
            </a:r>
          </a:p>
          <a:p>
            <a:pPr marL="234000" lvl="0" indent="-234000"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latin typeface="Calibri"/>
                <a:ea typeface="Calibri"/>
                <a:cs typeface="Times New Roman"/>
              </a:rPr>
              <a:t>samboförhållanden ger inte samma rättsliga skydd som äktenskap. </a:t>
            </a:r>
          </a:p>
          <a:p>
            <a:pPr marL="234000" lvl="0" indent="-234000"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reglerna om giftorätt tillämpas först i och med bodelning vid dödsfall eller skilsmässa. </a:t>
            </a:r>
          </a:p>
          <a:p>
            <a:pPr marL="234000" lvl="0" indent="-234000"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latin typeface="Calibri"/>
                <a:ea typeface="Calibri"/>
                <a:cs typeface="Times New Roman"/>
              </a:rPr>
              <a:t>äktenskap upplöses genom dom i tingsrätt. </a:t>
            </a:r>
          </a:p>
          <a:p>
            <a:pPr marL="234000" lvl="0" indent="-234000"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barn under 18 år har ingen rättslig handlingsförmåga. 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A9CFD06A-E68A-9E4D-81F9-273AF54DD4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2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8976" y="404664"/>
            <a:ext cx="7206047" cy="5644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FAA6BD76-9AFA-A643-A882-4D5D4CB8D6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1306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4713" y="260648"/>
            <a:ext cx="4540924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0E459499-3849-E348-B867-9D9871B96B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426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2485" y="332656"/>
            <a:ext cx="4465379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E4518AC0-581E-114C-8B02-3548E48376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9405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0102" y="332656"/>
            <a:ext cx="4150145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240E084D-A152-0E4E-A892-BC63697B11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7195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  <a:alpha val="2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4536" y="332656"/>
            <a:ext cx="3961277" cy="599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280F6D37-305C-2348-99BF-2C452758E1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4298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5097" y="332656"/>
            <a:ext cx="4400155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009781A9-7164-5344-AD00-BD67748E7C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2981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6435" y="260648"/>
            <a:ext cx="4287183" cy="6137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62F98DA2-C145-5D45-B224-4A17930812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2715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5617" y="260648"/>
            <a:ext cx="4289699" cy="6106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7F55C832-9263-8349-A2E1-1678111039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8983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3735" y="266700"/>
            <a:ext cx="4020508" cy="6114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6EEC81DF-E706-284E-B04F-C46CD133F8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4670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3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7332" y="332656"/>
            <a:ext cx="4369335" cy="603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00B495A8-65EB-7D49-A0AF-CAF2645485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796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5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44000" cy="590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04B5EAEB-3EB2-EE49-9D2B-BAF18CEDFED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6110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3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1285" y="332656"/>
            <a:ext cx="4367779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93143088-45DC-D44C-A0CA-EF34AB8336E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246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3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1360" y="332656"/>
            <a:ext cx="4381279" cy="6057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A91F190E-2E35-4249-81BB-78FAE854BE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7186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3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233368"/>
            <a:ext cx="4464496" cy="6175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924750F4-C6F5-374A-92C3-32B4FC51C0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2497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2657" y="328181"/>
            <a:ext cx="4385036" cy="6053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59961BE8-B46B-5441-9136-A926A3E526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1838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9241" y="260648"/>
            <a:ext cx="4336536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249ADB06-740C-CB43-8EC8-63CC2CBC93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8079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8568" y="260648"/>
            <a:ext cx="4353213" cy="6144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67A78984-BAFB-1642-85F1-AFC99275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8163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518268" y="1843950"/>
            <a:ext cx="81581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dirty="0"/>
              <a:t>•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”Familjerätt” omfattar bl.a. regler om äktenskap, sambor och föräldraskap. 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Förr i tiden var familjen och släkten en garant för skydd och försörjning.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Vi har kvar många ceremonier från förr när det gäller bröllop. 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Från år 2009 är det möjligt för två personer av samma kön att gifta sig.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Vigsel måste föregås av hindersprövning. Vigselförrättare utses av länsstyrelse eller är präst.</a:t>
            </a:r>
          </a:p>
        </p:txBody>
      </p:sp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611560" y="548680"/>
            <a:ext cx="8064896" cy="49492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sv-SE" sz="2000" b="1" dirty="0">
                <a:latin typeface="Calibri" pitchFamily="34" charset="0"/>
                <a:cs typeface="Calibri" pitchFamily="34" charset="0"/>
              </a:rPr>
              <a:t>Sammanfattning av kapitel  6, Familj, föräldrar och barn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3AF22E0F-ABCC-D444-8FAB-A12740B433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8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755576" y="1959367"/>
            <a:ext cx="7632848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dirty="0"/>
              <a:t>•</a:t>
            </a:r>
            <a:r>
              <a:rPr lang="sv-SE" sz="20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Att gifta sig innebär att man ingår i ett ”paket” av rättsregler som blir synliga vid separation eller dödsfall.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Vid dödsfall eller separation sker en bodelning där giftorättsgodset vanligen delas 50/50.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Makarna kan komma överens om att egendom blir enskild egendom för att undvika delning.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Gifta makar ärver varandra men det gör inte sambor..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CC403A8A-D303-6745-A87A-5964B61E8A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86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755576" y="1556792"/>
            <a:ext cx="7632848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Ett samboförhållande uppstår när ett par bor ihop mer varaktigt och upphör vid separation, dödsfall eller då någon gifter sig.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Sambolagen ger vissa regler för hur bodelning ska ske, men reglerna kan sättas ur spel genom ett samboavtal.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Om en gift kvinna får barn förutsätter man att maken är fadern, men om en ogift kvinna (även sambo) får barn måste en faderskapsutredning göras.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I ett samboförhållande är det endast modern som är vårdnadshavare om man inte ansökt om gemensam vårdnad.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CF3FDE7C-2F99-EF42-89D8-7D86A24C98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87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7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 bwMode="auto">
          <a:xfrm>
            <a:off x="1831692" y="0"/>
            <a:ext cx="73123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32612EA8-42C7-CF4C-B34C-FB77BF33B8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750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D8D14AA6-D20C-804B-91EE-E1DFD7D1D5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46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3001" y="19792"/>
            <a:ext cx="9177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382AF754-F563-074A-8088-5FEBDC61AC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937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38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0E3F0CF4-46A6-F844-84E2-E2697252A9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478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0164" y="260648"/>
            <a:ext cx="5263672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D5016801-2D31-A94E-BF4A-A45BC80353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77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B467A443-42EA-4643-A64B-60C70674AB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00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4400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78290DBF-6FD4-FB44-A6B9-903D52879B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969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Angränsande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2340</TotalTime>
  <Words>560</Words>
  <Application>Microsoft Macintosh PowerPoint</Application>
  <PresentationFormat>Bildspel på skärmen (4:3)</PresentationFormat>
  <Paragraphs>101</Paragraphs>
  <Slides>39</Slides>
  <Notes>39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39</vt:i4>
      </vt:variant>
    </vt:vector>
  </HeadingPairs>
  <TitlesOfParts>
    <vt:vector size="44" baseType="lpstr">
      <vt:lpstr>Arial</vt:lpstr>
      <vt:lpstr>Calibri</vt:lpstr>
      <vt:lpstr>Symbol</vt:lpstr>
      <vt:lpstr>Times New Roman</vt:lpstr>
      <vt:lpstr>Office-tema</vt:lpstr>
      <vt:lpstr>PowerPoint-presentation</vt:lpstr>
      <vt:lpstr>Mål: genom att arbeta med kapitlet ska du lära dig att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Sammanfattning av kapitel  6, Familj, föräldrar och barn</vt:lpstr>
      <vt:lpstr>PowerPoint-presentation</vt:lpstr>
      <vt:lpstr>PowerPoint-presentation</vt:lpstr>
      <vt:lpstr>PowerPoint-presentation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Min dator</dc:creator>
  <cp:lastModifiedBy>Anders Wikberg</cp:lastModifiedBy>
  <cp:revision>152</cp:revision>
  <dcterms:created xsi:type="dcterms:W3CDTF">2011-07-03T12:40:24Z</dcterms:created>
  <dcterms:modified xsi:type="dcterms:W3CDTF">2019-03-13T14:21:26Z</dcterms:modified>
  <cp:contentStatus/>
</cp:coreProperties>
</file>