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43"/>
  </p:notesMasterIdLst>
  <p:handoutMasterIdLst>
    <p:handoutMasterId r:id="rId44"/>
  </p:handoutMasterIdLst>
  <p:sldIdLst>
    <p:sldId id="323" r:id="rId2"/>
    <p:sldId id="258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271" r:id="rId39"/>
    <p:sldId id="272" r:id="rId40"/>
    <p:sldId id="273" r:id="rId41"/>
    <p:sldId id="348" r:id="rId4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 autoAdjust="0"/>
    <p:restoredTop sz="86418" autoAdjust="0"/>
  </p:normalViewPr>
  <p:slideViewPr>
    <p:cSldViewPr>
      <p:cViewPr varScale="1">
        <p:scale>
          <a:sx n="108" d="100"/>
          <a:sy n="108" d="100"/>
        </p:scale>
        <p:origin x="197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44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F3D70DA2-DD9B-7D4E-A9A6-DFEAF5E6046A}"/>
    <pc:docChg chg="undo custSel addSld delSld modSld">
      <pc:chgData name="Anders Wikberg" userId="72058f4e-22c7-459b-b413-d3a11f84bf1d" providerId="ADAL" clId="{F3D70DA2-DD9B-7D4E-A9A6-DFEAF5E6046A}" dt="2019-03-14T14:01:02.146" v="574" actId="1076"/>
      <pc:docMkLst>
        <pc:docMk/>
      </pc:docMkLst>
      <pc:sldChg chg="addSp delSp">
        <pc:chgData name="Anders Wikberg" userId="72058f4e-22c7-459b-b413-d3a11f84bf1d" providerId="ADAL" clId="{F3D70DA2-DD9B-7D4E-A9A6-DFEAF5E6046A}" dt="2019-03-13T15:35:29.256" v="98"/>
        <pc:sldMkLst>
          <pc:docMk/>
          <pc:sldMk cId="2910629332" sldId="258"/>
        </pc:sldMkLst>
        <pc:picChg chg="add">
          <ac:chgData name="Anders Wikberg" userId="72058f4e-22c7-459b-b413-d3a11f84bf1d" providerId="ADAL" clId="{F3D70DA2-DD9B-7D4E-A9A6-DFEAF5E6046A}" dt="2019-03-13T15:35:29.256" v="98"/>
          <ac:picMkLst>
            <pc:docMk/>
            <pc:sldMk cId="2910629332" sldId="258"/>
            <ac:picMk id="5" creationId="{D0CB83D7-37FB-8346-9CF3-54ABB9F30C1B}"/>
          </ac:picMkLst>
        </pc:picChg>
        <pc:picChg chg="del">
          <ac:chgData name="Anders Wikberg" userId="72058f4e-22c7-459b-b413-d3a11f84bf1d" providerId="ADAL" clId="{F3D70DA2-DD9B-7D4E-A9A6-DFEAF5E6046A}" dt="2019-03-13T15:32:20.311" v="17" actId="478"/>
          <ac:picMkLst>
            <pc:docMk/>
            <pc:sldMk cId="2910629332" sldId="258"/>
            <ac:picMk id="6" creationId="{32BABA13-D3CE-3048-90B4-844EBF921473}"/>
          </ac:picMkLst>
        </pc:picChg>
      </pc:sldChg>
      <pc:sldChg chg="addSp delSp">
        <pc:chgData name="Anders Wikberg" userId="72058f4e-22c7-459b-b413-d3a11f84bf1d" providerId="ADAL" clId="{F3D70DA2-DD9B-7D4E-A9A6-DFEAF5E6046A}" dt="2019-03-13T15:34:15.322" v="62"/>
        <pc:sldMkLst>
          <pc:docMk/>
          <pc:sldMk cId="1595685510" sldId="271"/>
        </pc:sldMkLst>
        <pc:picChg chg="add">
          <ac:chgData name="Anders Wikberg" userId="72058f4e-22c7-459b-b413-d3a11f84bf1d" providerId="ADAL" clId="{F3D70DA2-DD9B-7D4E-A9A6-DFEAF5E6046A}" dt="2019-03-13T15:34:15.322" v="62"/>
          <ac:picMkLst>
            <pc:docMk/>
            <pc:sldMk cId="1595685510" sldId="271"/>
            <ac:picMk id="5" creationId="{EFDAA42E-224B-C649-B256-96348A50E16E}"/>
          </ac:picMkLst>
        </pc:picChg>
        <pc:picChg chg="del">
          <ac:chgData name="Anders Wikberg" userId="72058f4e-22c7-459b-b413-d3a11f84bf1d" providerId="ADAL" clId="{F3D70DA2-DD9B-7D4E-A9A6-DFEAF5E6046A}" dt="2019-03-13T15:33:56.399" v="55" actId="478"/>
          <ac:picMkLst>
            <pc:docMk/>
            <pc:sldMk cId="1595685510" sldId="271"/>
            <ac:picMk id="6" creationId="{30C65FE7-CD4B-AD49-916A-86C1FC63F6CF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2:14:17.746" v="334"/>
        <pc:sldMkLst>
          <pc:docMk/>
          <pc:sldMk cId="666869813" sldId="272"/>
        </pc:sldMkLst>
        <pc:spChg chg="add del mod">
          <ac:chgData name="Anders Wikberg" userId="72058f4e-22c7-459b-b413-d3a11f84bf1d" providerId="ADAL" clId="{F3D70DA2-DD9B-7D4E-A9A6-DFEAF5E6046A}" dt="2019-03-14T12:14:17.746" v="334"/>
          <ac:spMkLst>
            <pc:docMk/>
            <pc:sldMk cId="666869813" sldId="272"/>
            <ac:spMk id="2" creationId="{A5A5C7C0-966E-4247-A77B-E60380793C09}"/>
          </ac:spMkLst>
        </pc:spChg>
        <pc:picChg chg="add">
          <ac:chgData name="Anders Wikberg" userId="72058f4e-22c7-459b-b413-d3a11f84bf1d" providerId="ADAL" clId="{F3D70DA2-DD9B-7D4E-A9A6-DFEAF5E6046A}" dt="2019-03-13T15:34:12.858" v="61"/>
          <ac:picMkLst>
            <pc:docMk/>
            <pc:sldMk cId="666869813" sldId="272"/>
            <ac:picMk id="4" creationId="{96C712C4-F2A5-1E49-9E13-9507550FD2BB}"/>
          </ac:picMkLst>
        </pc:picChg>
        <pc:picChg chg="del">
          <ac:chgData name="Anders Wikberg" userId="72058f4e-22c7-459b-b413-d3a11f84bf1d" providerId="ADAL" clId="{F3D70DA2-DD9B-7D4E-A9A6-DFEAF5E6046A}" dt="2019-03-13T15:33:59.836" v="56" actId="478"/>
          <ac:picMkLst>
            <pc:docMk/>
            <pc:sldMk cId="666869813" sldId="272"/>
            <ac:picMk id="5" creationId="{8DC79D62-E6F8-B241-818B-7A5DE98E86CC}"/>
          </ac:picMkLst>
        </pc:picChg>
      </pc:sldChg>
      <pc:sldChg chg="addSp delSp">
        <pc:chgData name="Anders Wikberg" userId="72058f4e-22c7-459b-b413-d3a11f84bf1d" providerId="ADAL" clId="{F3D70DA2-DD9B-7D4E-A9A6-DFEAF5E6046A}" dt="2019-03-13T15:34:08.224" v="60"/>
        <pc:sldMkLst>
          <pc:docMk/>
          <pc:sldMk cId="451879512" sldId="273"/>
        </pc:sldMkLst>
        <pc:picChg chg="add">
          <ac:chgData name="Anders Wikberg" userId="72058f4e-22c7-459b-b413-d3a11f84bf1d" providerId="ADAL" clId="{F3D70DA2-DD9B-7D4E-A9A6-DFEAF5E6046A}" dt="2019-03-13T15:34:08.224" v="60"/>
          <ac:picMkLst>
            <pc:docMk/>
            <pc:sldMk cId="451879512" sldId="273"/>
            <ac:picMk id="4" creationId="{418E8A3C-EAF5-A74F-9972-2A367AE2EAC1}"/>
          </ac:picMkLst>
        </pc:picChg>
        <pc:picChg chg="del">
          <ac:chgData name="Anders Wikberg" userId="72058f4e-22c7-459b-b413-d3a11f84bf1d" providerId="ADAL" clId="{F3D70DA2-DD9B-7D4E-A9A6-DFEAF5E6046A}" dt="2019-03-13T15:34:01.123" v="57" actId="478"/>
          <ac:picMkLst>
            <pc:docMk/>
            <pc:sldMk cId="451879512" sldId="273"/>
            <ac:picMk id="5" creationId="{10C9957A-B601-5A49-9AF0-1B831C9B7DA2}"/>
          </ac:picMkLst>
        </pc:picChg>
      </pc:sldChg>
      <pc:sldChg chg="addSp delSp modSp">
        <pc:chgData name="Anders Wikberg" userId="72058f4e-22c7-459b-b413-d3a11f84bf1d" providerId="ADAL" clId="{F3D70DA2-DD9B-7D4E-A9A6-DFEAF5E6046A}" dt="2019-03-13T15:32:06.428" v="16" actId="1035"/>
        <pc:sldMkLst>
          <pc:docMk/>
          <pc:sldMk cId="2421199634" sldId="323"/>
        </pc:sldMkLst>
        <pc:spChg chg="mod">
          <ac:chgData name="Anders Wikberg" userId="72058f4e-22c7-459b-b413-d3a11f84bf1d" providerId="ADAL" clId="{F3D70DA2-DD9B-7D4E-A9A6-DFEAF5E6046A}" dt="2019-03-13T15:32:06.428" v="16" actId="1035"/>
          <ac:spMkLst>
            <pc:docMk/>
            <pc:sldMk cId="2421199634" sldId="323"/>
            <ac:spMk id="3" creationId="{00000000-0000-0000-0000-000000000000}"/>
          </ac:spMkLst>
        </pc:spChg>
        <pc:picChg chg="mod">
          <ac:chgData name="Anders Wikberg" userId="72058f4e-22c7-459b-b413-d3a11f84bf1d" providerId="ADAL" clId="{F3D70DA2-DD9B-7D4E-A9A6-DFEAF5E6046A}" dt="2019-03-13T15:31:23.950" v="4" actId="14100"/>
          <ac:picMkLst>
            <pc:docMk/>
            <pc:sldMk cId="2421199634" sldId="323"/>
            <ac:picMk id="4" creationId="{00000000-0000-0000-0000-000000000000}"/>
          </ac:picMkLst>
        </pc:picChg>
        <pc:picChg chg="del">
          <ac:chgData name="Anders Wikberg" userId="72058f4e-22c7-459b-b413-d3a11f84bf1d" providerId="ADAL" clId="{F3D70DA2-DD9B-7D4E-A9A6-DFEAF5E6046A}" dt="2019-03-13T15:31:13.486" v="0" actId="478"/>
          <ac:picMkLst>
            <pc:docMk/>
            <pc:sldMk cId="2421199634" sldId="323"/>
            <ac:picMk id="6" creationId="{4CE27738-508E-6A44-B1E2-9111E7A2BEAF}"/>
          </ac:picMkLst>
        </pc:picChg>
        <pc:picChg chg="add">
          <ac:chgData name="Anders Wikberg" userId="72058f4e-22c7-459b-b413-d3a11f84bf1d" providerId="ADAL" clId="{F3D70DA2-DD9B-7D4E-A9A6-DFEAF5E6046A}" dt="2019-03-13T15:31:14.444" v="1"/>
          <ac:picMkLst>
            <pc:docMk/>
            <pc:sldMk cId="2421199634" sldId="323"/>
            <ac:picMk id="7" creationId="{B679F871-81C2-E247-9B29-EC89B5F96B77}"/>
          </ac:picMkLst>
        </pc:picChg>
        <pc:picChg chg="mod modCrop">
          <ac:chgData name="Anders Wikberg" userId="72058f4e-22c7-459b-b413-d3a11f84bf1d" providerId="ADAL" clId="{F3D70DA2-DD9B-7D4E-A9A6-DFEAF5E6046A}" dt="2019-03-13T15:31:55.280" v="9" actId="732"/>
          <ac:picMkLst>
            <pc:docMk/>
            <pc:sldMk cId="2421199634" sldId="323"/>
            <ac:picMk id="1026" creationId="{00000000-0000-0000-0000-000000000000}"/>
          </ac:picMkLst>
        </pc:picChg>
      </pc:sldChg>
      <pc:sldChg chg="addSp delSp">
        <pc:chgData name="Anders Wikberg" userId="72058f4e-22c7-459b-b413-d3a11f84bf1d" providerId="ADAL" clId="{F3D70DA2-DD9B-7D4E-A9A6-DFEAF5E6046A}" dt="2019-03-13T15:35:26.351" v="97"/>
        <pc:sldMkLst>
          <pc:docMk/>
          <pc:sldMk cId="1222394434" sldId="324"/>
        </pc:sldMkLst>
        <pc:picChg chg="add">
          <ac:chgData name="Anders Wikberg" userId="72058f4e-22c7-459b-b413-d3a11f84bf1d" providerId="ADAL" clId="{F3D70DA2-DD9B-7D4E-A9A6-DFEAF5E6046A}" dt="2019-03-13T15:35:26.351" v="97"/>
          <ac:picMkLst>
            <pc:docMk/>
            <pc:sldMk cId="1222394434" sldId="324"/>
            <ac:picMk id="4" creationId="{F239C463-0D33-6C46-AA77-154F6ED95D1E}"/>
          </ac:picMkLst>
        </pc:picChg>
        <pc:picChg chg="del">
          <ac:chgData name="Anders Wikberg" userId="72058f4e-22c7-459b-b413-d3a11f84bf1d" providerId="ADAL" clId="{F3D70DA2-DD9B-7D4E-A9A6-DFEAF5E6046A}" dt="2019-03-13T15:32:22.073" v="18" actId="478"/>
          <ac:picMkLst>
            <pc:docMk/>
            <pc:sldMk cId="1222394434" sldId="324"/>
            <ac:picMk id="5" creationId="{107A868E-F1B9-E640-947E-4924FBF455CF}"/>
          </ac:picMkLst>
        </pc:picChg>
      </pc:sldChg>
      <pc:sldChg chg="addSp delSp">
        <pc:chgData name="Anders Wikberg" userId="72058f4e-22c7-459b-b413-d3a11f84bf1d" providerId="ADAL" clId="{F3D70DA2-DD9B-7D4E-A9A6-DFEAF5E6046A}" dt="2019-03-13T15:35:20.515" v="96"/>
        <pc:sldMkLst>
          <pc:docMk/>
          <pc:sldMk cId="2624185060" sldId="325"/>
        </pc:sldMkLst>
        <pc:picChg chg="add">
          <ac:chgData name="Anders Wikberg" userId="72058f4e-22c7-459b-b413-d3a11f84bf1d" providerId="ADAL" clId="{F3D70DA2-DD9B-7D4E-A9A6-DFEAF5E6046A}" dt="2019-03-13T15:35:20.515" v="96"/>
          <ac:picMkLst>
            <pc:docMk/>
            <pc:sldMk cId="2624185060" sldId="325"/>
            <ac:picMk id="4" creationId="{8207F154-5E6A-A84B-AC90-A645225383E2}"/>
          </ac:picMkLst>
        </pc:picChg>
        <pc:picChg chg="del">
          <ac:chgData name="Anders Wikberg" userId="72058f4e-22c7-459b-b413-d3a11f84bf1d" providerId="ADAL" clId="{F3D70DA2-DD9B-7D4E-A9A6-DFEAF5E6046A}" dt="2019-03-13T15:32:23.835" v="19" actId="478"/>
          <ac:picMkLst>
            <pc:docMk/>
            <pc:sldMk cId="2624185060" sldId="325"/>
            <ac:picMk id="5" creationId="{4A5ABF93-7889-5240-A08E-36E9726981DE}"/>
          </ac:picMkLst>
        </pc:picChg>
      </pc:sldChg>
      <pc:sldChg chg="addSp delSp">
        <pc:chgData name="Anders Wikberg" userId="72058f4e-22c7-459b-b413-d3a11f84bf1d" providerId="ADAL" clId="{F3D70DA2-DD9B-7D4E-A9A6-DFEAF5E6046A}" dt="2019-03-13T15:35:18.578" v="95"/>
        <pc:sldMkLst>
          <pc:docMk/>
          <pc:sldMk cId="3679482054" sldId="326"/>
        </pc:sldMkLst>
        <pc:picChg chg="add">
          <ac:chgData name="Anders Wikberg" userId="72058f4e-22c7-459b-b413-d3a11f84bf1d" providerId="ADAL" clId="{F3D70DA2-DD9B-7D4E-A9A6-DFEAF5E6046A}" dt="2019-03-13T15:35:18.578" v="95"/>
          <ac:picMkLst>
            <pc:docMk/>
            <pc:sldMk cId="3679482054" sldId="326"/>
            <ac:picMk id="4" creationId="{4E63C55E-AC1E-AA46-B50D-19F53F77D5F4}"/>
          </ac:picMkLst>
        </pc:picChg>
        <pc:picChg chg="del">
          <ac:chgData name="Anders Wikberg" userId="72058f4e-22c7-459b-b413-d3a11f84bf1d" providerId="ADAL" clId="{F3D70DA2-DD9B-7D4E-A9A6-DFEAF5E6046A}" dt="2019-03-13T15:32:25.760" v="20" actId="478"/>
          <ac:picMkLst>
            <pc:docMk/>
            <pc:sldMk cId="3679482054" sldId="326"/>
            <ac:picMk id="5" creationId="{47242781-5147-A04C-99FD-D656DC6353E2}"/>
          </ac:picMkLst>
        </pc:picChg>
      </pc:sldChg>
      <pc:sldChg chg="addSp delSp">
        <pc:chgData name="Anders Wikberg" userId="72058f4e-22c7-459b-b413-d3a11f84bf1d" providerId="ADAL" clId="{F3D70DA2-DD9B-7D4E-A9A6-DFEAF5E6046A}" dt="2019-03-13T15:35:16.267" v="94"/>
        <pc:sldMkLst>
          <pc:docMk/>
          <pc:sldMk cId="1523525686" sldId="327"/>
        </pc:sldMkLst>
        <pc:picChg chg="add">
          <ac:chgData name="Anders Wikberg" userId="72058f4e-22c7-459b-b413-d3a11f84bf1d" providerId="ADAL" clId="{F3D70DA2-DD9B-7D4E-A9A6-DFEAF5E6046A}" dt="2019-03-13T15:35:16.267" v="94"/>
          <ac:picMkLst>
            <pc:docMk/>
            <pc:sldMk cId="1523525686" sldId="327"/>
            <ac:picMk id="4" creationId="{4E03AECB-2F93-E841-824A-C11F27B2A5D6}"/>
          </ac:picMkLst>
        </pc:picChg>
        <pc:picChg chg="del">
          <ac:chgData name="Anders Wikberg" userId="72058f4e-22c7-459b-b413-d3a11f84bf1d" providerId="ADAL" clId="{F3D70DA2-DD9B-7D4E-A9A6-DFEAF5E6046A}" dt="2019-03-13T15:32:29.431" v="21" actId="478"/>
          <ac:picMkLst>
            <pc:docMk/>
            <pc:sldMk cId="1523525686" sldId="327"/>
            <ac:picMk id="5" creationId="{8E081D77-58A2-6B4D-AD20-0BE06ECC61F9}"/>
          </ac:picMkLst>
        </pc:picChg>
      </pc:sldChg>
      <pc:sldChg chg="addSp delSp">
        <pc:chgData name="Anders Wikberg" userId="72058f4e-22c7-459b-b413-d3a11f84bf1d" providerId="ADAL" clId="{F3D70DA2-DD9B-7D4E-A9A6-DFEAF5E6046A}" dt="2019-03-13T15:35:14.963" v="93"/>
        <pc:sldMkLst>
          <pc:docMk/>
          <pc:sldMk cId="3951599702" sldId="328"/>
        </pc:sldMkLst>
        <pc:picChg chg="add">
          <ac:chgData name="Anders Wikberg" userId="72058f4e-22c7-459b-b413-d3a11f84bf1d" providerId="ADAL" clId="{F3D70DA2-DD9B-7D4E-A9A6-DFEAF5E6046A}" dt="2019-03-13T15:35:14.963" v="93"/>
          <ac:picMkLst>
            <pc:docMk/>
            <pc:sldMk cId="3951599702" sldId="328"/>
            <ac:picMk id="4" creationId="{D8E1ED3A-07E3-BA43-8B05-07E4DB510943}"/>
          </ac:picMkLst>
        </pc:picChg>
        <pc:picChg chg="del">
          <ac:chgData name="Anders Wikberg" userId="72058f4e-22c7-459b-b413-d3a11f84bf1d" providerId="ADAL" clId="{F3D70DA2-DD9B-7D4E-A9A6-DFEAF5E6046A}" dt="2019-03-13T15:32:31.222" v="22" actId="478"/>
          <ac:picMkLst>
            <pc:docMk/>
            <pc:sldMk cId="3951599702" sldId="328"/>
            <ac:picMk id="5" creationId="{BD8D29B3-248E-0448-8ECD-BB4CC255DDA3}"/>
          </ac:picMkLst>
        </pc:picChg>
      </pc:sldChg>
      <pc:sldChg chg="addSp delSp">
        <pc:chgData name="Anders Wikberg" userId="72058f4e-22c7-459b-b413-d3a11f84bf1d" providerId="ADAL" clId="{F3D70DA2-DD9B-7D4E-A9A6-DFEAF5E6046A}" dt="2019-03-13T15:35:11.521" v="92"/>
        <pc:sldMkLst>
          <pc:docMk/>
          <pc:sldMk cId="3913896719" sldId="329"/>
        </pc:sldMkLst>
        <pc:picChg chg="add">
          <ac:chgData name="Anders Wikberg" userId="72058f4e-22c7-459b-b413-d3a11f84bf1d" providerId="ADAL" clId="{F3D70DA2-DD9B-7D4E-A9A6-DFEAF5E6046A}" dt="2019-03-13T15:35:11.521" v="92"/>
          <ac:picMkLst>
            <pc:docMk/>
            <pc:sldMk cId="3913896719" sldId="329"/>
            <ac:picMk id="4" creationId="{DC06AA21-B284-E040-8731-67315F3CFF3F}"/>
          </ac:picMkLst>
        </pc:picChg>
        <pc:picChg chg="del">
          <ac:chgData name="Anders Wikberg" userId="72058f4e-22c7-459b-b413-d3a11f84bf1d" providerId="ADAL" clId="{F3D70DA2-DD9B-7D4E-A9A6-DFEAF5E6046A}" dt="2019-03-13T15:32:33.535" v="23" actId="478"/>
          <ac:picMkLst>
            <pc:docMk/>
            <pc:sldMk cId="3913896719" sldId="329"/>
            <ac:picMk id="5" creationId="{4677CDED-AC75-184B-9D06-36277A4817AC}"/>
          </ac:picMkLst>
        </pc:picChg>
      </pc:sldChg>
      <pc:sldChg chg="addSp delSp modSp">
        <pc:chgData name="Anders Wikberg" userId="72058f4e-22c7-459b-b413-d3a11f84bf1d" providerId="ADAL" clId="{F3D70DA2-DD9B-7D4E-A9A6-DFEAF5E6046A}" dt="2019-03-13T15:44:30.929" v="108" actId="1076"/>
        <pc:sldMkLst>
          <pc:docMk/>
          <pc:sldMk cId="3040901732" sldId="330"/>
        </pc:sldMkLst>
        <pc:picChg chg="add mod">
          <ac:chgData name="Anders Wikberg" userId="72058f4e-22c7-459b-b413-d3a11f84bf1d" providerId="ADAL" clId="{F3D70DA2-DD9B-7D4E-A9A6-DFEAF5E6046A}" dt="2019-03-13T15:44:30.929" v="108" actId="1076"/>
          <ac:picMkLst>
            <pc:docMk/>
            <pc:sldMk cId="3040901732" sldId="330"/>
            <ac:picMk id="3" creationId="{4392DCD5-F292-334C-8AEF-FEC6391EBAE0}"/>
          </ac:picMkLst>
        </pc:picChg>
        <pc:picChg chg="add">
          <ac:chgData name="Anders Wikberg" userId="72058f4e-22c7-459b-b413-d3a11f84bf1d" providerId="ADAL" clId="{F3D70DA2-DD9B-7D4E-A9A6-DFEAF5E6046A}" dt="2019-03-13T15:35:10.286" v="91"/>
          <ac:picMkLst>
            <pc:docMk/>
            <pc:sldMk cId="3040901732" sldId="330"/>
            <ac:picMk id="4" creationId="{AF7E3493-46A5-C243-AC8B-9C0F891FC2FF}"/>
          </ac:picMkLst>
        </pc:picChg>
        <pc:picChg chg="del">
          <ac:chgData name="Anders Wikberg" userId="72058f4e-22c7-459b-b413-d3a11f84bf1d" providerId="ADAL" clId="{F3D70DA2-DD9B-7D4E-A9A6-DFEAF5E6046A}" dt="2019-03-13T15:32:36.492" v="24" actId="478"/>
          <ac:picMkLst>
            <pc:docMk/>
            <pc:sldMk cId="3040901732" sldId="330"/>
            <ac:picMk id="5" creationId="{1C80174E-4DDB-1E44-BB89-19D2570B1FCA}"/>
          </ac:picMkLst>
        </pc:picChg>
        <pc:picChg chg="add del mod">
          <ac:chgData name="Anders Wikberg" userId="72058f4e-22c7-459b-b413-d3a11f84bf1d" providerId="ADAL" clId="{F3D70DA2-DD9B-7D4E-A9A6-DFEAF5E6046A}" dt="2019-03-13T15:44:27.316" v="107" actId="478"/>
          <ac:picMkLst>
            <pc:docMk/>
            <pc:sldMk cId="3040901732" sldId="330"/>
            <ac:picMk id="6" creationId="{9FF9AFC8-17F8-2545-945D-4936F7BDED0F}"/>
          </ac:picMkLst>
        </pc:picChg>
      </pc:sldChg>
      <pc:sldChg chg="addSp delSp modSp">
        <pc:chgData name="Anders Wikberg" userId="72058f4e-22c7-459b-b413-d3a11f84bf1d" providerId="ADAL" clId="{F3D70DA2-DD9B-7D4E-A9A6-DFEAF5E6046A}" dt="2019-03-13T15:49:38.249" v="115" actId="1076"/>
        <pc:sldMkLst>
          <pc:docMk/>
          <pc:sldMk cId="3524704376" sldId="331"/>
        </pc:sldMkLst>
        <pc:picChg chg="add mod">
          <ac:chgData name="Anders Wikberg" userId="72058f4e-22c7-459b-b413-d3a11f84bf1d" providerId="ADAL" clId="{F3D70DA2-DD9B-7D4E-A9A6-DFEAF5E6046A}" dt="2019-03-13T15:49:38.249" v="115" actId="1076"/>
          <ac:picMkLst>
            <pc:docMk/>
            <pc:sldMk cId="3524704376" sldId="331"/>
            <ac:picMk id="3" creationId="{97D8DEFC-5C84-354F-B53E-DE54DF44ED2E}"/>
          </ac:picMkLst>
        </pc:picChg>
        <pc:picChg chg="add">
          <ac:chgData name="Anders Wikberg" userId="72058f4e-22c7-459b-b413-d3a11f84bf1d" providerId="ADAL" clId="{F3D70DA2-DD9B-7D4E-A9A6-DFEAF5E6046A}" dt="2019-03-13T15:35:08.212" v="90"/>
          <ac:picMkLst>
            <pc:docMk/>
            <pc:sldMk cId="3524704376" sldId="331"/>
            <ac:picMk id="4" creationId="{D4E84B55-5364-1640-A9C7-FEE3C8D2676B}"/>
          </ac:picMkLst>
        </pc:picChg>
        <pc:picChg chg="del">
          <ac:chgData name="Anders Wikberg" userId="72058f4e-22c7-459b-b413-d3a11f84bf1d" providerId="ADAL" clId="{F3D70DA2-DD9B-7D4E-A9A6-DFEAF5E6046A}" dt="2019-03-13T15:32:39.773" v="25" actId="478"/>
          <ac:picMkLst>
            <pc:docMk/>
            <pc:sldMk cId="3524704376" sldId="331"/>
            <ac:picMk id="5" creationId="{CE230335-6AC6-9F45-920B-A39D6AAAE09F}"/>
          </ac:picMkLst>
        </pc:picChg>
        <pc:picChg chg="del">
          <ac:chgData name="Anders Wikberg" userId="72058f4e-22c7-459b-b413-d3a11f84bf1d" providerId="ADAL" clId="{F3D70DA2-DD9B-7D4E-A9A6-DFEAF5E6046A}" dt="2019-03-13T15:49:33.757" v="112" actId="478"/>
          <ac:picMkLst>
            <pc:docMk/>
            <pc:sldMk cId="3524704376" sldId="331"/>
            <ac:picMk id="6" creationId="{6942210D-4D13-AF48-B889-87B3D1EC99E8}"/>
          </ac:picMkLst>
        </pc:picChg>
      </pc:sldChg>
      <pc:sldChg chg="addSp delSp">
        <pc:chgData name="Anders Wikberg" userId="72058f4e-22c7-459b-b413-d3a11f84bf1d" providerId="ADAL" clId="{F3D70DA2-DD9B-7D4E-A9A6-DFEAF5E6046A}" dt="2019-03-13T15:35:05.653" v="89"/>
        <pc:sldMkLst>
          <pc:docMk/>
          <pc:sldMk cId="973734222" sldId="332"/>
        </pc:sldMkLst>
        <pc:picChg chg="add">
          <ac:chgData name="Anders Wikberg" userId="72058f4e-22c7-459b-b413-d3a11f84bf1d" providerId="ADAL" clId="{F3D70DA2-DD9B-7D4E-A9A6-DFEAF5E6046A}" dt="2019-03-13T15:35:05.653" v="89"/>
          <ac:picMkLst>
            <pc:docMk/>
            <pc:sldMk cId="973734222" sldId="332"/>
            <ac:picMk id="4" creationId="{3C2D2997-17B3-9849-8E32-5C0D6D67E1B9}"/>
          </ac:picMkLst>
        </pc:picChg>
        <pc:picChg chg="del">
          <ac:chgData name="Anders Wikberg" userId="72058f4e-22c7-459b-b413-d3a11f84bf1d" providerId="ADAL" clId="{F3D70DA2-DD9B-7D4E-A9A6-DFEAF5E6046A}" dt="2019-03-13T15:32:41.453" v="26" actId="478"/>
          <ac:picMkLst>
            <pc:docMk/>
            <pc:sldMk cId="973734222" sldId="332"/>
            <ac:picMk id="5" creationId="{4E986074-3E44-8747-A1A8-959DE2DB3693}"/>
          </ac:picMkLst>
        </pc:picChg>
      </pc:sldChg>
      <pc:sldChg chg="addSp delSp modSp add del">
        <pc:chgData name="Anders Wikberg" userId="72058f4e-22c7-459b-b413-d3a11f84bf1d" providerId="ADAL" clId="{F3D70DA2-DD9B-7D4E-A9A6-DFEAF5E6046A}" dt="2019-03-14T14:01:02.146" v="574" actId="1076"/>
        <pc:sldMkLst>
          <pc:docMk/>
          <pc:sldMk cId="3706526995" sldId="333"/>
        </pc:sldMkLst>
        <pc:picChg chg="add mod">
          <ac:chgData name="Anders Wikberg" userId="72058f4e-22c7-459b-b413-d3a11f84bf1d" providerId="ADAL" clId="{F3D70DA2-DD9B-7D4E-A9A6-DFEAF5E6046A}" dt="2019-03-14T14:01:02.146" v="574" actId="1076"/>
          <ac:picMkLst>
            <pc:docMk/>
            <pc:sldMk cId="3706526995" sldId="333"/>
            <ac:picMk id="3" creationId="{127666B0-1C42-8040-9C29-03EBCFF053FB}"/>
          </ac:picMkLst>
        </pc:picChg>
        <pc:picChg chg="add del mod">
          <ac:chgData name="Anders Wikberg" userId="72058f4e-22c7-459b-b413-d3a11f84bf1d" providerId="ADAL" clId="{F3D70DA2-DD9B-7D4E-A9A6-DFEAF5E6046A}" dt="2019-03-14T11:50:53.559" v="197" actId="478"/>
          <ac:picMkLst>
            <pc:docMk/>
            <pc:sldMk cId="3706526995" sldId="333"/>
            <ac:picMk id="3" creationId="{B42B1B20-F9B4-E64B-B3B3-B69A5D541F0A}"/>
          </ac:picMkLst>
        </pc:picChg>
        <pc:picChg chg="add">
          <ac:chgData name="Anders Wikberg" userId="72058f4e-22c7-459b-b413-d3a11f84bf1d" providerId="ADAL" clId="{F3D70DA2-DD9B-7D4E-A9A6-DFEAF5E6046A}" dt="2019-03-13T15:35:04.142" v="88"/>
          <ac:picMkLst>
            <pc:docMk/>
            <pc:sldMk cId="3706526995" sldId="333"/>
            <ac:picMk id="4" creationId="{393557E2-3754-5D47-9CDE-FBCA331DAA1E}"/>
          </ac:picMkLst>
        </pc:picChg>
        <pc:picChg chg="del">
          <ac:chgData name="Anders Wikberg" userId="72058f4e-22c7-459b-b413-d3a11f84bf1d" providerId="ADAL" clId="{F3D70DA2-DD9B-7D4E-A9A6-DFEAF5E6046A}" dt="2019-03-13T15:32:49.405" v="29" actId="478"/>
          <ac:picMkLst>
            <pc:docMk/>
            <pc:sldMk cId="3706526995" sldId="333"/>
            <ac:picMk id="5" creationId="{22A5A276-DFA2-154B-A337-9C2275E64980}"/>
          </ac:picMkLst>
        </pc:picChg>
        <pc:picChg chg="add del mod">
          <ac:chgData name="Anders Wikberg" userId="72058f4e-22c7-459b-b413-d3a11f84bf1d" providerId="ADAL" clId="{F3D70DA2-DD9B-7D4E-A9A6-DFEAF5E6046A}" dt="2019-03-14T14:00:58.434" v="572" actId="478"/>
          <ac:picMkLst>
            <pc:docMk/>
            <pc:sldMk cId="3706526995" sldId="333"/>
            <ac:picMk id="5" creationId="{5149DD21-8DDA-5E45-A57E-26ACBDD33CD5}"/>
          </ac:picMkLst>
        </pc:picChg>
        <pc:picChg chg="del">
          <ac:chgData name="Anders Wikberg" userId="72058f4e-22c7-459b-b413-d3a11f84bf1d" providerId="ADAL" clId="{F3D70DA2-DD9B-7D4E-A9A6-DFEAF5E6046A}" dt="2019-03-13T15:56:05.937" v="120" actId="478"/>
          <ac:picMkLst>
            <pc:docMk/>
            <pc:sldMk cId="3706526995" sldId="333"/>
            <ac:picMk id="8" creationId="{4A90C52B-7BBA-B54C-94E3-B98A377F8E89}"/>
          </ac:picMkLst>
        </pc:picChg>
      </pc:sldChg>
      <pc:sldChg chg="addSp delSp modSp">
        <pc:chgData name="Anders Wikberg" userId="72058f4e-22c7-459b-b413-d3a11f84bf1d" providerId="ADAL" clId="{F3D70DA2-DD9B-7D4E-A9A6-DFEAF5E6046A}" dt="2019-03-13T16:12:07.980" v="133" actId="1076"/>
        <pc:sldMkLst>
          <pc:docMk/>
          <pc:sldMk cId="216906232" sldId="334"/>
        </pc:sldMkLst>
        <pc:picChg chg="add">
          <ac:chgData name="Anders Wikberg" userId="72058f4e-22c7-459b-b413-d3a11f84bf1d" providerId="ADAL" clId="{F3D70DA2-DD9B-7D4E-A9A6-DFEAF5E6046A}" dt="2019-03-13T15:35:02.954" v="87"/>
          <ac:picMkLst>
            <pc:docMk/>
            <pc:sldMk cId="216906232" sldId="334"/>
            <ac:picMk id="4" creationId="{BEA0C65B-C32D-EB4B-B4E8-692D52EB47C6}"/>
          </ac:picMkLst>
        </pc:picChg>
        <pc:picChg chg="add mod">
          <ac:chgData name="Anders Wikberg" userId="72058f4e-22c7-459b-b413-d3a11f84bf1d" providerId="ADAL" clId="{F3D70DA2-DD9B-7D4E-A9A6-DFEAF5E6046A}" dt="2019-03-13T16:12:07.980" v="133" actId="1076"/>
          <ac:picMkLst>
            <pc:docMk/>
            <pc:sldMk cId="216906232" sldId="334"/>
            <ac:picMk id="5" creationId="{B6620661-6F49-4C40-948F-D6550FDD998B}"/>
          </ac:picMkLst>
        </pc:picChg>
        <pc:picChg chg="del">
          <ac:chgData name="Anders Wikberg" userId="72058f4e-22c7-459b-b413-d3a11f84bf1d" providerId="ADAL" clId="{F3D70DA2-DD9B-7D4E-A9A6-DFEAF5E6046A}" dt="2019-03-13T15:32:53.517" v="31" actId="478"/>
          <ac:picMkLst>
            <pc:docMk/>
            <pc:sldMk cId="216906232" sldId="334"/>
            <ac:picMk id="6" creationId="{90900E15-4383-A442-8034-1C89122A4900}"/>
          </ac:picMkLst>
        </pc:picChg>
        <pc:picChg chg="del">
          <ac:chgData name="Anders Wikberg" userId="72058f4e-22c7-459b-b413-d3a11f84bf1d" providerId="ADAL" clId="{F3D70DA2-DD9B-7D4E-A9A6-DFEAF5E6046A}" dt="2019-03-13T16:12:06.011" v="132" actId="478"/>
          <ac:picMkLst>
            <pc:docMk/>
            <pc:sldMk cId="216906232" sldId="334"/>
            <ac:picMk id="12290" creationId="{00000000-0000-0000-0000-000000000000}"/>
          </ac:picMkLst>
        </pc:picChg>
      </pc:sldChg>
      <pc:sldChg chg="addSp delSp modSp">
        <pc:chgData name="Anders Wikberg" userId="72058f4e-22c7-459b-b413-d3a11f84bf1d" providerId="ADAL" clId="{F3D70DA2-DD9B-7D4E-A9A6-DFEAF5E6046A}" dt="2019-03-13T16:18:40.654" v="159" actId="1076"/>
        <pc:sldMkLst>
          <pc:docMk/>
          <pc:sldMk cId="3984771930" sldId="335"/>
        </pc:sldMkLst>
        <pc:picChg chg="add">
          <ac:chgData name="Anders Wikberg" userId="72058f4e-22c7-459b-b413-d3a11f84bf1d" providerId="ADAL" clId="{F3D70DA2-DD9B-7D4E-A9A6-DFEAF5E6046A}" dt="2019-03-13T15:35:00.444" v="86"/>
          <ac:picMkLst>
            <pc:docMk/>
            <pc:sldMk cId="3984771930" sldId="335"/>
            <ac:picMk id="4" creationId="{948B65E8-E0FF-4A44-A2D1-95574104D433}"/>
          </ac:picMkLst>
        </pc:picChg>
        <pc:picChg chg="del">
          <ac:chgData name="Anders Wikberg" userId="72058f4e-22c7-459b-b413-d3a11f84bf1d" providerId="ADAL" clId="{F3D70DA2-DD9B-7D4E-A9A6-DFEAF5E6046A}" dt="2019-03-13T15:32:51.751" v="30" actId="478"/>
          <ac:picMkLst>
            <pc:docMk/>
            <pc:sldMk cId="3984771930" sldId="335"/>
            <ac:picMk id="5" creationId="{62B92492-A6E7-1B4E-B659-D241E6BFEB15}"/>
          </ac:picMkLst>
        </pc:picChg>
        <pc:picChg chg="add mod">
          <ac:chgData name="Anders Wikberg" userId="72058f4e-22c7-459b-b413-d3a11f84bf1d" providerId="ADAL" clId="{F3D70DA2-DD9B-7D4E-A9A6-DFEAF5E6046A}" dt="2019-03-13T16:18:40.654" v="159" actId="1076"/>
          <ac:picMkLst>
            <pc:docMk/>
            <pc:sldMk cId="3984771930" sldId="335"/>
            <ac:picMk id="6" creationId="{112278FD-4B81-5340-A5A0-AF6AC5142191}"/>
          </ac:picMkLst>
        </pc:picChg>
        <pc:picChg chg="del">
          <ac:chgData name="Anders Wikberg" userId="72058f4e-22c7-459b-b413-d3a11f84bf1d" providerId="ADAL" clId="{F3D70DA2-DD9B-7D4E-A9A6-DFEAF5E6046A}" dt="2019-03-13T16:18:37.560" v="158" actId="478"/>
          <ac:picMkLst>
            <pc:docMk/>
            <pc:sldMk cId="3984771930" sldId="335"/>
            <ac:picMk id="13314" creationId="{00000000-0000-0000-0000-000000000000}"/>
          </ac:picMkLst>
        </pc:picChg>
      </pc:sldChg>
      <pc:sldChg chg="addSp delSp modSp">
        <pc:chgData name="Anders Wikberg" userId="72058f4e-22c7-459b-b413-d3a11f84bf1d" providerId="ADAL" clId="{F3D70DA2-DD9B-7D4E-A9A6-DFEAF5E6046A}" dt="2019-03-13T16:21:37.640" v="187" actId="478"/>
        <pc:sldMkLst>
          <pc:docMk/>
          <pc:sldMk cId="2737404812" sldId="336"/>
        </pc:sldMkLst>
        <pc:picChg chg="add mod">
          <ac:chgData name="Anders Wikberg" userId="72058f4e-22c7-459b-b413-d3a11f84bf1d" providerId="ADAL" clId="{F3D70DA2-DD9B-7D4E-A9A6-DFEAF5E6046A}" dt="2019-03-13T16:19:15.270" v="170" actId="1076"/>
          <ac:picMkLst>
            <pc:docMk/>
            <pc:sldMk cId="2737404812" sldId="336"/>
            <ac:picMk id="3" creationId="{184CE03E-43F7-7B4C-92D7-209559657350}"/>
          </ac:picMkLst>
        </pc:picChg>
        <pc:picChg chg="add">
          <ac:chgData name="Anders Wikberg" userId="72058f4e-22c7-459b-b413-d3a11f84bf1d" providerId="ADAL" clId="{F3D70DA2-DD9B-7D4E-A9A6-DFEAF5E6046A}" dt="2019-03-13T15:34:59.205" v="85"/>
          <ac:picMkLst>
            <pc:docMk/>
            <pc:sldMk cId="2737404812" sldId="336"/>
            <ac:picMk id="4" creationId="{327B8B2E-18B2-EE4E-9EF7-D636D66B09DF}"/>
          </ac:picMkLst>
        </pc:picChg>
        <pc:picChg chg="del">
          <ac:chgData name="Anders Wikberg" userId="72058f4e-22c7-459b-b413-d3a11f84bf1d" providerId="ADAL" clId="{F3D70DA2-DD9B-7D4E-A9A6-DFEAF5E6046A}" dt="2019-03-13T15:32:59.765" v="32" actId="478"/>
          <ac:picMkLst>
            <pc:docMk/>
            <pc:sldMk cId="2737404812" sldId="336"/>
            <ac:picMk id="5" creationId="{33001072-0722-FE48-9F2C-A84DB1BCF593}"/>
          </ac:picMkLst>
        </pc:picChg>
        <pc:picChg chg="add del mod">
          <ac:chgData name="Anders Wikberg" userId="72058f4e-22c7-459b-b413-d3a11f84bf1d" providerId="ADAL" clId="{F3D70DA2-DD9B-7D4E-A9A6-DFEAF5E6046A}" dt="2019-03-13T16:19:11.703" v="168" actId="478"/>
          <ac:picMkLst>
            <pc:docMk/>
            <pc:sldMk cId="2737404812" sldId="336"/>
            <ac:picMk id="6" creationId="{5AE3B92B-105B-3E47-8E82-EEDFA57534D3}"/>
          </ac:picMkLst>
        </pc:picChg>
        <pc:picChg chg="add del mod">
          <ac:chgData name="Anders Wikberg" userId="72058f4e-22c7-459b-b413-d3a11f84bf1d" providerId="ADAL" clId="{F3D70DA2-DD9B-7D4E-A9A6-DFEAF5E6046A}" dt="2019-03-13T16:21:26.964" v="184" actId="478"/>
          <ac:picMkLst>
            <pc:docMk/>
            <pc:sldMk cId="2737404812" sldId="336"/>
            <ac:picMk id="8" creationId="{28F94848-1983-2946-827F-40C234493116}"/>
          </ac:picMkLst>
        </pc:picChg>
        <pc:picChg chg="add del mod">
          <ac:chgData name="Anders Wikberg" userId="72058f4e-22c7-459b-b413-d3a11f84bf1d" providerId="ADAL" clId="{F3D70DA2-DD9B-7D4E-A9A6-DFEAF5E6046A}" dt="2019-03-13T16:21:37.640" v="187" actId="478"/>
          <ac:picMkLst>
            <pc:docMk/>
            <pc:sldMk cId="2737404812" sldId="336"/>
            <ac:picMk id="10" creationId="{4CFBE3EB-CD56-6348-A08D-69A3410C88BF}"/>
          </ac:picMkLst>
        </pc:picChg>
        <pc:picChg chg="del">
          <ac:chgData name="Anders Wikberg" userId="72058f4e-22c7-459b-b413-d3a11f84bf1d" providerId="ADAL" clId="{F3D70DA2-DD9B-7D4E-A9A6-DFEAF5E6046A}" dt="2019-03-13T16:13:29.813" v="148" actId="478"/>
          <ac:picMkLst>
            <pc:docMk/>
            <pc:sldMk cId="2737404812" sldId="336"/>
            <ac:picMk id="14338" creationId="{00000000-0000-0000-0000-000000000000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1:52:08.126" v="204" actId="1076"/>
        <pc:sldMkLst>
          <pc:docMk/>
          <pc:sldMk cId="3552729232" sldId="337"/>
        </pc:sldMkLst>
        <pc:picChg chg="del">
          <ac:chgData name="Anders Wikberg" userId="72058f4e-22c7-459b-b413-d3a11f84bf1d" providerId="ADAL" clId="{F3D70DA2-DD9B-7D4E-A9A6-DFEAF5E6046A}" dt="2019-03-13T16:12:36.960" v="138" actId="478"/>
          <ac:picMkLst>
            <pc:docMk/>
            <pc:sldMk cId="3552729232" sldId="337"/>
            <ac:picMk id="3" creationId="{24042555-0F97-BD41-ADD5-A701F6296B98}"/>
          </ac:picMkLst>
        </pc:picChg>
        <pc:picChg chg="add mod">
          <ac:chgData name="Anders Wikberg" userId="72058f4e-22c7-459b-b413-d3a11f84bf1d" providerId="ADAL" clId="{F3D70DA2-DD9B-7D4E-A9A6-DFEAF5E6046A}" dt="2019-03-14T11:52:08.126" v="204" actId="1076"/>
          <ac:picMkLst>
            <pc:docMk/>
            <pc:sldMk cId="3552729232" sldId="337"/>
            <ac:picMk id="3" creationId="{D2B2A876-799F-1347-8FFD-833B26A150A0}"/>
          </ac:picMkLst>
        </pc:picChg>
        <pc:picChg chg="add">
          <ac:chgData name="Anders Wikberg" userId="72058f4e-22c7-459b-b413-d3a11f84bf1d" providerId="ADAL" clId="{F3D70DA2-DD9B-7D4E-A9A6-DFEAF5E6046A}" dt="2019-03-13T15:34:57.271" v="84"/>
          <ac:picMkLst>
            <pc:docMk/>
            <pc:sldMk cId="3552729232" sldId="337"/>
            <ac:picMk id="4" creationId="{6ECC97E0-4A9D-2F44-820F-DB6A3331E446}"/>
          </ac:picMkLst>
        </pc:picChg>
        <pc:picChg chg="del">
          <ac:chgData name="Anders Wikberg" userId="72058f4e-22c7-459b-b413-d3a11f84bf1d" providerId="ADAL" clId="{F3D70DA2-DD9B-7D4E-A9A6-DFEAF5E6046A}" dt="2019-03-13T15:33:01.858" v="33" actId="478"/>
          <ac:picMkLst>
            <pc:docMk/>
            <pc:sldMk cId="3552729232" sldId="337"/>
            <ac:picMk id="5" creationId="{234910D4-5689-1245-B5B4-E70C2A6E0D9D}"/>
          </ac:picMkLst>
        </pc:picChg>
        <pc:picChg chg="add del mod">
          <ac:chgData name="Anders Wikberg" userId="72058f4e-22c7-459b-b413-d3a11f84bf1d" providerId="ADAL" clId="{F3D70DA2-DD9B-7D4E-A9A6-DFEAF5E6046A}" dt="2019-03-13T16:21:06.748" v="178" actId="478"/>
          <ac:picMkLst>
            <pc:docMk/>
            <pc:sldMk cId="3552729232" sldId="337"/>
            <ac:picMk id="6" creationId="{9C86C393-E683-0542-85C1-27E3099E0E4C}"/>
          </ac:picMkLst>
        </pc:picChg>
        <pc:picChg chg="add del mod">
          <ac:chgData name="Anders Wikberg" userId="72058f4e-22c7-459b-b413-d3a11f84bf1d" providerId="ADAL" clId="{F3D70DA2-DD9B-7D4E-A9A6-DFEAF5E6046A}" dt="2019-03-13T16:20:42.785" v="172" actId="478"/>
          <ac:picMkLst>
            <pc:docMk/>
            <pc:sldMk cId="3552729232" sldId="337"/>
            <ac:picMk id="8" creationId="{F75AA7FD-733B-4248-8101-7B1CB439B159}"/>
          </ac:picMkLst>
        </pc:picChg>
        <pc:picChg chg="add del mod">
          <ac:chgData name="Anders Wikberg" userId="72058f4e-22c7-459b-b413-d3a11f84bf1d" providerId="ADAL" clId="{F3D70DA2-DD9B-7D4E-A9A6-DFEAF5E6046A}" dt="2019-03-13T16:24:07.504" v="191" actId="478"/>
          <ac:picMkLst>
            <pc:docMk/>
            <pc:sldMk cId="3552729232" sldId="337"/>
            <ac:picMk id="10" creationId="{746A7F23-E9A2-F24B-9A8D-43B8CFACAF23}"/>
          </ac:picMkLst>
        </pc:picChg>
        <pc:picChg chg="add del mod">
          <ac:chgData name="Anders Wikberg" userId="72058f4e-22c7-459b-b413-d3a11f84bf1d" providerId="ADAL" clId="{F3D70DA2-DD9B-7D4E-A9A6-DFEAF5E6046A}" dt="2019-03-14T11:52:05.954" v="203" actId="478"/>
          <ac:picMkLst>
            <pc:docMk/>
            <pc:sldMk cId="3552729232" sldId="337"/>
            <ac:picMk id="12" creationId="{BF65EAD0-075E-9440-9CA8-5C53A7C3A2FD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2:01:21.885" v="231" actId="1076"/>
        <pc:sldMkLst>
          <pc:docMk/>
          <pc:sldMk cId="3240926111" sldId="338"/>
        </pc:sldMkLst>
        <pc:picChg chg="del">
          <ac:chgData name="Anders Wikberg" userId="72058f4e-22c7-459b-b413-d3a11f84bf1d" providerId="ADAL" clId="{F3D70DA2-DD9B-7D4E-A9A6-DFEAF5E6046A}" dt="2019-03-14T11:53:33.321" v="209" actId="478"/>
          <ac:picMkLst>
            <pc:docMk/>
            <pc:sldMk cId="3240926111" sldId="338"/>
            <ac:picMk id="3" creationId="{FA0F8637-4640-644C-82D0-07F5FBCC5B9E}"/>
          </ac:picMkLst>
        </pc:picChg>
        <pc:picChg chg="add">
          <ac:chgData name="Anders Wikberg" userId="72058f4e-22c7-459b-b413-d3a11f84bf1d" providerId="ADAL" clId="{F3D70DA2-DD9B-7D4E-A9A6-DFEAF5E6046A}" dt="2019-03-13T15:34:55.684" v="83"/>
          <ac:picMkLst>
            <pc:docMk/>
            <pc:sldMk cId="3240926111" sldId="338"/>
            <ac:picMk id="4" creationId="{090C7F4F-FA73-4742-95B3-E591D8AF4629}"/>
          </ac:picMkLst>
        </pc:picChg>
        <pc:picChg chg="del">
          <ac:chgData name="Anders Wikberg" userId="72058f4e-22c7-459b-b413-d3a11f84bf1d" providerId="ADAL" clId="{F3D70DA2-DD9B-7D4E-A9A6-DFEAF5E6046A}" dt="2019-03-13T15:33:03.410" v="34" actId="478"/>
          <ac:picMkLst>
            <pc:docMk/>
            <pc:sldMk cId="3240926111" sldId="338"/>
            <ac:picMk id="5" creationId="{C9156497-69A6-B244-B232-3FBAC257ABEC}"/>
          </ac:picMkLst>
        </pc:picChg>
        <pc:picChg chg="add del mod">
          <ac:chgData name="Anders Wikberg" userId="72058f4e-22c7-459b-b413-d3a11f84bf1d" providerId="ADAL" clId="{F3D70DA2-DD9B-7D4E-A9A6-DFEAF5E6046A}" dt="2019-03-14T12:01:19.860" v="230" actId="478"/>
          <ac:picMkLst>
            <pc:docMk/>
            <pc:sldMk cId="3240926111" sldId="338"/>
            <ac:picMk id="5" creationId="{E0C8ACA8-BC63-9543-AAE2-95BBF2883711}"/>
          </ac:picMkLst>
        </pc:picChg>
        <pc:picChg chg="add del mod">
          <ac:chgData name="Anders Wikberg" userId="72058f4e-22c7-459b-b413-d3a11f84bf1d" providerId="ADAL" clId="{F3D70DA2-DD9B-7D4E-A9A6-DFEAF5E6046A}" dt="2019-03-13T16:12:53.194" v="141" actId="478"/>
          <ac:picMkLst>
            <pc:docMk/>
            <pc:sldMk cId="3240926111" sldId="338"/>
            <ac:picMk id="6" creationId="{B0398F7E-B09B-7441-9440-B71930D2604A}"/>
          </ac:picMkLst>
        </pc:picChg>
        <pc:picChg chg="add mod">
          <ac:chgData name="Anders Wikberg" userId="72058f4e-22c7-459b-b413-d3a11f84bf1d" providerId="ADAL" clId="{F3D70DA2-DD9B-7D4E-A9A6-DFEAF5E6046A}" dt="2019-03-14T12:01:21.885" v="231" actId="1076"/>
          <ac:picMkLst>
            <pc:docMk/>
            <pc:sldMk cId="3240926111" sldId="338"/>
            <ac:picMk id="7" creationId="{3B53B160-CA52-954F-93A1-25A4B2034471}"/>
          </ac:picMkLst>
        </pc:picChg>
        <pc:picChg chg="add del mod">
          <ac:chgData name="Anders Wikberg" userId="72058f4e-22c7-459b-b413-d3a11f84bf1d" providerId="ADAL" clId="{F3D70DA2-DD9B-7D4E-A9A6-DFEAF5E6046A}" dt="2019-03-13T16:13:19.876" v="143"/>
          <ac:picMkLst>
            <pc:docMk/>
            <pc:sldMk cId="3240926111" sldId="338"/>
            <ac:picMk id="8" creationId="{75658CDA-BE82-F04C-B7F1-0D5D5082A017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57:14.884" v="554" actId="1076"/>
        <pc:sldMkLst>
          <pc:docMk/>
          <pc:sldMk cId="784155792" sldId="339"/>
        </pc:sldMkLst>
        <pc:picChg chg="add mod">
          <ac:chgData name="Anders Wikberg" userId="72058f4e-22c7-459b-b413-d3a11f84bf1d" providerId="ADAL" clId="{F3D70DA2-DD9B-7D4E-A9A6-DFEAF5E6046A}" dt="2019-03-14T13:57:14.884" v="554" actId="1076"/>
          <ac:picMkLst>
            <pc:docMk/>
            <pc:sldMk cId="784155792" sldId="339"/>
            <ac:picMk id="3" creationId="{592C36DC-630A-8446-A47F-52E39D549053}"/>
          </ac:picMkLst>
        </pc:picChg>
        <pc:picChg chg="del">
          <ac:chgData name="Anders Wikberg" userId="72058f4e-22c7-459b-b413-d3a11f84bf1d" providerId="ADAL" clId="{F3D70DA2-DD9B-7D4E-A9A6-DFEAF5E6046A}" dt="2019-03-14T11:54:53.746" v="216" actId="478"/>
          <ac:picMkLst>
            <pc:docMk/>
            <pc:sldMk cId="784155792" sldId="339"/>
            <ac:picMk id="3" creationId="{9F8B114B-926C-F04F-A1B3-70A94E9D72EA}"/>
          </ac:picMkLst>
        </pc:picChg>
        <pc:picChg chg="add">
          <ac:chgData name="Anders Wikberg" userId="72058f4e-22c7-459b-b413-d3a11f84bf1d" providerId="ADAL" clId="{F3D70DA2-DD9B-7D4E-A9A6-DFEAF5E6046A}" dt="2019-03-13T15:34:53.817" v="82"/>
          <ac:picMkLst>
            <pc:docMk/>
            <pc:sldMk cId="784155792" sldId="339"/>
            <ac:picMk id="4" creationId="{3557A86C-2E4C-1546-89BD-93B88AAFA1B3}"/>
          </ac:picMkLst>
        </pc:picChg>
        <pc:picChg chg="add del mod">
          <ac:chgData name="Anders Wikberg" userId="72058f4e-22c7-459b-b413-d3a11f84bf1d" providerId="ADAL" clId="{F3D70DA2-DD9B-7D4E-A9A6-DFEAF5E6046A}" dt="2019-03-14T11:56:24.626" v="224" actId="478"/>
          <ac:picMkLst>
            <pc:docMk/>
            <pc:sldMk cId="784155792" sldId="339"/>
            <ac:picMk id="5" creationId="{0788D551-8640-8F47-BC22-BABCAB973C19}"/>
          </ac:picMkLst>
        </pc:picChg>
        <pc:picChg chg="del">
          <ac:chgData name="Anders Wikberg" userId="72058f4e-22c7-459b-b413-d3a11f84bf1d" providerId="ADAL" clId="{F3D70DA2-DD9B-7D4E-A9A6-DFEAF5E6046A}" dt="2019-03-13T15:33:05.947" v="35" actId="478"/>
          <ac:picMkLst>
            <pc:docMk/>
            <pc:sldMk cId="784155792" sldId="339"/>
            <ac:picMk id="5" creationId="{FC1AAF92-1994-AA4E-8501-DD31A89C9303}"/>
          </ac:picMkLst>
        </pc:picChg>
        <pc:picChg chg="add del mod">
          <ac:chgData name="Anders Wikberg" userId="72058f4e-22c7-459b-b413-d3a11f84bf1d" providerId="ADAL" clId="{F3D70DA2-DD9B-7D4E-A9A6-DFEAF5E6046A}" dt="2019-03-13T16:18:26.983" v="153"/>
          <ac:picMkLst>
            <pc:docMk/>
            <pc:sldMk cId="784155792" sldId="339"/>
            <ac:picMk id="6" creationId="{B3E0CF0C-6A3C-6A4B-AA6F-B54745419AA3}"/>
          </ac:picMkLst>
        </pc:picChg>
        <pc:picChg chg="add del mod">
          <ac:chgData name="Anders Wikberg" userId="72058f4e-22c7-459b-b413-d3a11f84bf1d" providerId="ADAL" clId="{F3D70DA2-DD9B-7D4E-A9A6-DFEAF5E6046A}" dt="2019-03-14T12:02:00.181" v="236" actId="478"/>
          <ac:picMkLst>
            <pc:docMk/>
            <pc:sldMk cId="784155792" sldId="339"/>
            <ac:picMk id="7" creationId="{7A47A0C0-4623-8E41-A72A-E6C37423EDBC}"/>
          </ac:picMkLst>
        </pc:picChg>
        <pc:picChg chg="add del mod">
          <ac:chgData name="Anders Wikberg" userId="72058f4e-22c7-459b-b413-d3a11f84bf1d" providerId="ADAL" clId="{F3D70DA2-DD9B-7D4E-A9A6-DFEAF5E6046A}" dt="2019-03-14T13:57:09.698" v="550" actId="478"/>
          <ac:picMkLst>
            <pc:docMk/>
            <pc:sldMk cId="784155792" sldId="339"/>
            <ac:picMk id="9" creationId="{4D72C656-841F-9B41-9A83-1D8D4F368889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54:59.065" v="545" actId="1076"/>
        <pc:sldMkLst>
          <pc:docMk/>
          <pc:sldMk cId="3881646126" sldId="340"/>
        </pc:sldMkLst>
        <pc:picChg chg="del">
          <ac:chgData name="Anders Wikberg" userId="72058f4e-22c7-459b-b413-d3a11f84bf1d" providerId="ADAL" clId="{F3D70DA2-DD9B-7D4E-A9A6-DFEAF5E6046A}" dt="2019-03-14T12:02:38.644" v="242" actId="478"/>
          <ac:picMkLst>
            <pc:docMk/>
            <pc:sldMk cId="3881646126" sldId="340"/>
            <ac:picMk id="3" creationId="{88F83D3B-B2DD-3A43-9C8C-756F8FB7C24E}"/>
          </ac:picMkLst>
        </pc:picChg>
        <pc:picChg chg="add mod">
          <ac:chgData name="Anders Wikberg" userId="72058f4e-22c7-459b-b413-d3a11f84bf1d" providerId="ADAL" clId="{F3D70DA2-DD9B-7D4E-A9A6-DFEAF5E6046A}" dt="2019-03-14T13:54:59.065" v="545" actId="1076"/>
          <ac:picMkLst>
            <pc:docMk/>
            <pc:sldMk cId="3881646126" sldId="340"/>
            <ac:picMk id="3" creationId="{DEAEC831-EF90-7E4B-88CE-6A0972EA53D8}"/>
          </ac:picMkLst>
        </pc:picChg>
        <pc:picChg chg="add">
          <ac:chgData name="Anders Wikberg" userId="72058f4e-22c7-459b-b413-d3a11f84bf1d" providerId="ADAL" clId="{F3D70DA2-DD9B-7D4E-A9A6-DFEAF5E6046A}" dt="2019-03-13T15:34:51.234" v="81"/>
          <ac:picMkLst>
            <pc:docMk/>
            <pc:sldMk cId="3881646126" sldId="340"/>
            <ac:picMk id="4" creationId="{1489DC77-83AC-5A4A-A799-F9D01172A464}"/>
          </ac:picMkLst>
        </pc:picChg>
        <pc:picChg chg="add del mod">
          <ac:chgData name="Anders Wikberg" userId="72058f4e-22c7-459b-b413-d3a11f84bf1d" providerId="ADAL" clId="{F3D70DA2-DD9B-7D4E-A9A6-DFEAF5E6046A}" dt="2019-03-14T13:54:54.585" v="542" actId="478"/>
          <ac:picMkLst>
            <pc:docMk/>
            <pc:sldMk cId="3881646126" sldId="340"/>
            <ac:picMk id="5" creationId="{031C4D60-7797-F345-9515-8665ACC45606}"/>
          </ac:picMkLst>
        </pc:picChg>
        <pc:picChg chg="del">
          <ac:chgData name="Anders Wikberg" userId="72058f4e-22c7-459b-b413-d3a11f84bf1d" providerId="ADAL" clId="{F3D70DA2-DD9B-7D4E-A9A6-DFEAF5E6046A}" dt="2019-03-13T15:33:09.097" v="36" actId="478"/>
          <ac:picMkLst>
            <pc:docMk/>
            <pc:sldMk cId="3881646126" sldId="340"/>
            <ac:picMk id="5" creationId="{90535801-A3FC-9D4B-8DB7-4215F8AB1CE4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52:24.803" v="537" actId="1076"/>
        <pc:sldMkLst>
          <pc:docMk/>
          <pc:sldMk cId="1176829735" sldId="341"/>
        </pc:sldMkLst>
        <pc:picChg chg="del">
          <ac:chgData name="Anders Wikberg" userId="72058f4e-22c7-459b-b413-d3a11f84bf1d" providerId="ADAL" clId="{F3D70DA2-DD9B-7D4E-A9A6-DFEAF5E6046A}" dt="2019-03-14T12:03:04.316" v="248" actId="478"/>
          <ac:picMkLst>
            <pc:docMk/>
            <pc:sldMk cId="1176829735" sldId="341"/>
            <ac:picMk id="3" creationId="{16419E7A-C412-1C4C-B038-5A359A5F5F37}"/>
          </ac:picMkLst>
        </pc:picChg>
        <pc:picChg chg="add del mod">
          <ac:chgData name="Anders Wikberg" userId="72058f4e-22c7-459b-b413-d3a11f84bf1d" providerId="ADAL" clId="{F3D70DA2-DD9B-7D4E-A9A6-DFEAF5E6046A}" dt="2019-03-14T13:38:33.909" v="529" actId="478"/>
          <ac:picMkLst>
            <pc:docMk/>
            <pc:sldMk cId="1176829735" sldId="341"/>
            <ac:picMk id="3" creationId="{F9B858D6-D03D-434E-83D4-5B645A3ABB89}"/>
          </ac:picMkLst>
        </pc:picChg>
        <pc:picChg chg="add">
          <ac:chgData name="Anders Wikberg" userId="72058f4e-22c7-459b-b413-d3a11f84bf1d" providerId="ADAL" clId="{F3D70DA2-DD9B-7D4E-A9A6-DFEAF5E6046A}" dt="2019-03-13T15:34:47.612" v="79"/>
          <ac:picMkLst>
            <pc:docMk/>
            <pc:sldMk cId="1176829735" sldId="341"/>
            <ac:picMk id="4" creationId="{5FBCB193-9C27-FD4A-8FC1-C45FDBD95FEA}"/>
          </ac:picMkLst>
        </pc:picChg>
        <pc:picChg chg="del">
          <ac:chgData name="Anders Wikberg" userId="72058f4e-22c7-459b-b413-d3a11f84bf1d" providerId="ADAL" clId="{F3D70DA2-DD9B-7D4E-A9A6-DFEAF5E6046A}" dt="2019-03-13T15:33:10.532" v="37" actId="478"/>
          <ac:picMkLst>
            <pc:docMk/>
            <pc:sldMk cId="1176829735" sldId="341"/>
            <ac:picMk id="5" creationId="{2F7F978C-98B6-4B4B-B038-80B2565AC736}"/>
          </ac:picMkLst>
        </pc:picChg>
        <pc:picChg chg="add del mod">
          <ac:chgData name="Anders Wikberg" userId="72058f4e-22c7-459b-b413-d3a11f84bf1d" providerId="ADAL" clId="{F3D70DA2-DD9B-7D4E-A9A6-DFEAF5E6046A}" dt="2019-03-14T13:52:22.034" v="536" actId="478"/>
          <ac:picMkLst>
            <pc:docMk/>
            <pc:sldMk cId="1176829735" sldId="341"/>
            <ac:picMk id="5" creationId="{DC73ED1C-4D59-5F48-9DDE-EF823C7A3855}"/>
          </ac:picMkLst>
        </pc:picChg>
        <pc:picChg chg="add mod">
          <ac:chgData name="Anders Wikberg" userId="72058f4e-22c7-459b-b413-d3a11f84bf1d" providerId="ADAL" clId="{F3D70DA2-DD9B-7D4E-A9A6-DFEAF5E6046A}" dt="2019-03-14T13:52:24.803" v="537" actId="1076"/>
          <ac:picMkLst>
            <pc:docMk/>
            <pc:sldMk cId="1176829735" sldId="341"/>
            <ac:picMk id="7" creationId="{E985CDCD-26BD-1D48-901F-F30F4DBD042D}"/>
          </ac:picMkLst>
        </pc:picChg>
      </pc:sldChg>
      <pc:sldChg chg="addSp delSp">
        <pc:chgData name="Anders Wikberg" userId="72058f4e-22c7-459b-b413-d3a11f84bf1d" providerId="ADAL" clId="{F3D70DA2-DD9B-7D4E-A9A6-DFEAF5E6046A}" dt="2019-03-13T15:34:49.149" v="80"/>
        <pc:sldMkLst>
          <pc:docMk/>
          <pc:sldMk cId="1673922351" sldId="342"/>
        </pc:sldMkLst>
        <pc:picChg chg="add">
          <ac:chgData name="Anders Wikberg" userId="72058f4e-22c7-459b-b413-d3a11f84bf1d" providerId="ADAL" clId="{F3D70DA2-DD9B-7D4E-A9A6-DFEAF5E6046A}" dt="2019-03-13T15:34:49.149" v="80"/>
          <ac:picMkLst>
            <pc:docMk/>
            <pc:sldMk cId="1673922351" sldId="342"/>
            <ac:picMk id="4" creationId="{AD862CB1-1305-8D40-B41B-6F9CA4BB7154}"/>
          </ac:picMkLst>
        </pc:picChg>
        <pc:picChg chg="del">
          <ac:chgData name="Anders Wikberg" userId="72058f4e-22c7-459b-b413-d3a11f84bf1d" providerId="ADAL" clId="{F3D70DA2-DD9B-7D4E-A9A6-DFEAF5E6046A}" dt="2019-03-13T15:33:13.287" v="38" actId="478"/>
          <ac:picMkLst>
            <pc:docMk/>
            <pc:sldMk cId="1673922351" sldId="342"/>
            <ac:picMk id="5" creationId="{4083B49A-26E2-E14F-8915-6E986231BC27}"/>
          </ac:picMkLst>
        </pc:picChg>
      </pc:sldChg>
      <pc:sldChg chg="addSp delSp">
        <pc:chgData name="Anders Wikberg" userId="72058f4e-22c7-459b-b413-d3a11f84bf1d" providerId="ADAL" clId="{F3D70DA2-DD9B-7D4E-A9A6-DFEAF5E6046A}" dt="2019-03-13T15:34:45.248" v="78"/>
        <pc:sldMkLst>
          <pc:docMk/>
          <pc:sldMk cId="3158320163" sldId="343"/>
        </pc:sldMkLst>
        <pc:picChg chg="add">
          <ac:chgData name="Anders Wikberg" userId="72058f4e-22c7-459b-b413-d3a11f84bf1d" providerId="ADAL" clId="{F3D70DA2-DD9B-7D4E-A9A6-DFEAF5E6046A}" dt="2019-03-13T15:34:45.248" v="78"/>
          <ac:picMkLst>
            <pc:docMk/>
            <pc:sldMk cId="3158320163" sldId="343"/>
            <ac:picMk id="4" creationId="{3D9406EC-3A7A-4342-A908-F30F1D0499BE}"/>
          </ac:picMkLst>
        </pc:picChg>
        <pc:picChg chg="del">
          <ac:chgData name="Anders Wikberg" userId="72058f4e-22c7-459b-b413-d3a11f84bf1d" providerId="ADAL" clId="{F3D70DA2-DD9B-7D4E-A9A6-DFEAF5E6046A}" dt="2019-03-13T15:33:14.819" v="39" actId="478"/>
          <ac:picMkLst>
            <pc:docMk/>
            <pc:sldMk cId="3158320163" sldId="343"/>
            <ac:picMk id="5" creationId="{0B03FD34-F07A-0C4A-BEDE-3C7272857CDD}"/>
          </ac:picMkLst>
        </pc:picChg>
      </pc:sldChg>
      <pc:sldChg chg="addSp delSp">
        <pc:chgData name="Anders Wikberg" userId="72058f4e-22c7-459b-b413-d3a11f84bf1d" providerId="ADAL" clId="{F3D70DA2-DD9B-7D4E-A9A6-DFEAF5E6046A}" dt="2019-03-13T15:34:44.022" v="77"/>
        <pc:sldMkLst>
          <pc:docMk/>
          <pc:sldMk cId="668463858" sldId="344"/>
        </pc:sldMkLst>
        <pc:picChg chg="add">
          <ac:chgData name="Anders Wikberg" userId="72058f4e-22c7-459b-b413-d3a11f84bf1d" providerId="ADAL" clId="{F3D70DA2-DD9B-7D4E-A9A6-DFEAF5E6046A}" dt="2019-03-13T15:34:44.022" v="77"/>
          <ac:picMkLst>
            <pc:docMk/>
            <pc:sldMk cId="668463858" sldId="344"/>
            <ac:picMk id="4" creationId="{63B3505D-8090-644D-ABC9-5D8D3E92FA5A}"/>
          </ac:picMkLst>
        </pc:picChg>
        <pc:picChg chg="del">
          <ac:chgData name="Anders Wikberg" userId="72058f4e-22c7-459b-b413-d3a11f84bf1d" providerId="ADAL" clId="{F3D70DA2-DD9B-7D4E-A9A6-DFEAF5E6046A}" dt="2019-03-13T15:33:18.776" v="40" actId="478"/>
          <ac:picMkLst>
            <pc:docMk/>
            <pc:sldMk cId="668463858" sldId="344"/>
            <ac:picMk id="5" creationId="{2502718C-520F-4D4C-A1D8-9FEC7F735188}"/>
          </ac:picMkLst>
        </pc:picChg>
      </pc:sldChg>
      <pc:sldChg chg="addSp delSp">
        <pc:chgData name="Anders Wikberg" userId="72058f4e-22c7-459b-b413-d3a11f84bf1d" providerId="ADAL" clId="{F3D70DA2-DD9B-7D4E-A9A6-DFEAF5E6046A}" dt="2019-03-13T15:34:42.801" v="76"/>
        <pc:sldMkLst>
          <pc:docMk/>
          <pc:sldMk cId="2593619813" sldId="345"/>
        </pc:sldMkLst>
        <pc:picChg chg="add">
          <ac:chgData name="Anders Wikberg" userId="72058f4e-22c7-459b-b413-d3a11f84bf1d" providerId="ADAL" clId="{F3D70DA2-DD9B-7D4E-A9A6-DFEAF5E6046A}" dt="2019-03-13T15:34:42.801" v="76"/>
          <ac:picMkLst>
            <pc:docMk/>
            <pc:sldMk cId="2593619813" sldId="345"/>
            <ac:picMk id="6" creationId="{15C2E254-C451-EF44-B764-146A9032930F}"/>
          </ac:picMkLst>
        </pc:picChg>
        <pc:picChg chg="del">
          <ac:chgData name="Anders Wikberg" userId="72058f4e-22c7-459b-b413-d3a11f84bf1d" providerId="ADAL" clId="{F3D70DA2-DD9B-7D4E-A9A6-DFEAF5E6046A}" dt="2019-03-13T15:33:21.184" v="41" actId="478"/>
          <ac:picMkLst>
            <pc:docMk/>
            <pc:sldMk cId="2593619813" sldId="345"/>
            <ac:picMk id="8" creationId="{6F609678-9590-E447-8020-39A650F5C464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2:04:01.005" v="254" actId="1076"/>
        <pc:sldMkLst>
          <pc:docMk/>
          <pc:sldMk cId="3023105924" sldId="346"/>
        </pc:sldMkLst>
        <pc:picChg chg="del">
          <ac:chgData name="Anders Wikberg" userId="72058f4e-22c7-459b-b413-d3a11f84bf1d" providerId="ADAL" clId="{F3D70DA2-DD9B-7D4E-A9A6-DFEAF5E6046A}" dt="2019-03-14T12:03:59.115" v="253" actId="478"/>
          <ac:picMkLst>
            <pc:docMk/>
            <pc:sldMk cId="3023105924" sldId="346"/>
            <ac:picMk id="3" creationId="{D643F543-0CCA-C747-B961-4BA1180DBF4E}"/>
          </ac:picMkLst>
        </pc:picChg>
        <pc:picChg chg="add">
          <ac:chgData name="Anders Wikberg" userId="72058f4e-22c7-459b-b413-d3a11f84bf1d" providerId="ADAL" clId="{F3D70DA2-DD9B-7D4E-A9A6-DFEAF5E6046A}" dt="2019-03-13T15:34:40.289" v="75"/>
          <ac:picMkLst>
            <pc:docMk/>
            <pc:sldMk cId="3023105924" sldId="346"/>
            <ac:picMk id="4" creationId="{EE1624B9-2659-C943-9FD0-2F55E94E10F2}"/>
          </ac:picMkLst>
        </pc:picChg>
        <pc:picChg chg="add mod">
          <ac:chgData name="Anders Wikberg" userId="72058f4e-22c7-459b-b413-d3a11f84bf1d" providerId="ADAL" clId="{F3D70DA2-DD9B-7D4E-A9A6-DFEAF5E6046A}" dt="2019-03-14T12:04:01.005" v="254" actId="1076"/>
          <ac:picMkLst>
            <pc:docMk/>
            <pc:sldMk cId="3023105924" sldId="346"/>
            <ac:picMk id="5" creationId="{43BE917D-971E-7C42-B7A0-C6FBD8C94523}"/>
          </ac:picMkLst>
        </pc:picChg>
        <pc:picChg chg="del">
          <ac:chgData name="Anders Wikberg" userId="72058f4e-22c7-459b-b413-d3a11f84bf1d" providerId="ADAL" clId="{F3D70DA2-DD9B-7D4E-A9A6-DFEAF5E6046A}" dt="2019-03-13T15:33:23.596" v="42" actId="478"/>
          <ac:picMkLst>
            <pc:docMk/>
            <pc:sldMk cId="3023105924" sldId="346"/>
            <ac:picMk id="5" creationId="{4AC75B67-0793-344F-9282-A09C250546FC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2:04:36.533" v="261" actId="1076"/>
        <pc:sldMkLst>
          <pc:docMk/>
          <pc:sldMk cId="1901702115" sldId="347"/>
        </pc:sldMkLst>
        <pc:picChg chg="del">
          <ac:chgData name="Anders Wikberg" userId="72058f4e-22c7-459b-b413-d3a11f84bf1d" providerId="ADAL" clId="{F3D70DA2-DD9B-7D4E-A9A6-DFEAF5E6046A}" dt="2019-03-14T12:04:33.225" v="260" actId="478"/>
          <ac:picMkLst>
            <pc:docMk/>
            <pc:sldMk cId="1901702115" sldId="347"/>
            <ac:picMk id="3" creationId="{1BC081F8-AC93-6048-8266-B79008787D5A}"/>
          </ac:picMkLst>
        </pc:picChg>
        <pc:picChg chg="add">
          <ac:chgData name="Anders Wikberg" userId="72058f4e-22c7-459b-b413-d3a11f84bf1d" providerId="ADAL" clId="{F3D70DA2-DD9B-7D4E-A9A6-DFEAF5E6046A}" dt="2019-03-13T15:34:36.126" v="73"/>
          <ac:picMkLst>
            <pc:docMk/>
            <pc:sldMk cId="1901702115" sldId="347"/>
            <ac:picMk id="4" creationId="{F1554E6D-7A03-834C-8B12-5430637220DF}"/>
          </ac:picMkLst>
        </pc:picChg>
        <pc:picChg chg="add mod">
          <ac:chgData name="Anders Wikberg" userId="72058f4e-22c7-459b-b413-d3a11f84bf1d" providerId="ADAL" clId="{F3D70DA2-DD9B-7D4E-A9A6-DFEAF5E6046A}" dt="2019-03-14T12:04:36.533" v="261" actId="1076"/>
          <ac:picMkLst>
            <pc:docMk/>
            <pc:sldMk cId="1901702115" sldId="347"/>
            <ac:picMk id="5" creationId="{0C0F9B91-D4CD-7A45-92B7-E88A4F9A1C6E}"/>
          </ac:picMkLst>
        </pc:picChg>
        <pc:picChg chg="del">
          <ac:chgData name="Anders Wikberg" userId="72058f4e-22c7-459b-b413-d3a11f84bf1d" providerId="ADAL" clId="{F3D70DA2-DD9B-7D4E-A9A6-DFEAF5E6046A}" dt="2019-03-13T15:33:25.362" v="43" actId="478"/>
          <ac:picMkLst>
            <pc:docMk/>
            <pc:sldMk cId="1901702115" sldId="347"/>
            <ac:picMk id="5" creationId="{9A30E206-78BD-F04C-8163-5E264999A36E}"/>
          </ac:picMkLst>
        </pc:picChg>
      </pc:sldChg>
      <pc:sldChg chg="addSp delSp">
        <pc:chgData name="Anders Wikberg" userId="72058f4e-22c7-459b-b413-d3a11f84bf1d" providerId="ADAL" clId="{F3D70DA2-DD9B-7D4E-A9A6-DFEAF5E6046A}" dt="2019-03-13T15:34:05.648" v="59"/>
        <pc:sldMkLst>
          <pc:docMk/>
          <pc:sldMk cId="2654101736" sldId="348"/>
        </pc:sldMkLst>
        <pc:picChg chg="add">
          <ac:chgData name="Anders Wikberg" userId="72058f4e-22c7-459b-b413-d3a11f84bf1d" providerId="ADAL" clId="{F3D70DA2-DD9B-7D4E-A9A6-DFEAF5E6046A}" dt="2019-03-13T15:34:05.648" v="59"/>
          <ac:picMkLst>
            <pc:docMk/>
            <pc:sldMk cId="2654101736" sldId="348"/>
            <ac:picMk id="4" creationId="{4A75536B-0853-3546-9A7E-04E6C685A1CD}"/>
          </ac:picMkLst>
        </pc:picChg>
        <pc:picChg chg="del">
          <ac:chgData name="Anders Wikberg" userId="72058f4e-22c7-459b-b413-d3a11f84bf1d" providerId="ADAL" clId="{F3D70DA2-DD9B-7D4E-A9A6-DFEAF5E6046A}" dt="2019-03-13T15:34:03.937" v="58" actId="478"/>
          <ac:picMkLst>
            <pc:docMk/>
            <pc:sldMk cId="2654101736" sldId="348"/>
            <ac:picMk id="5" creationId="{914ED60D-70A7-4F42-BB0F-31D1EAC09720}"/>
          </ac:picMkLst>
        </pc:picChg>
      </pc:sldChg>
      <pc:sldChg chg="addSp delSp">
        <pc:chgData name="Anders Wikberg" userId="72058f4e-22c7-459b-b413-d3a11f84bf1d" providerId="ADAL" clId="{F3D70DA2-DD9B-7D4E-A9A6-DFEAF5E6046A}" dt="2019-03-13T15:34:37.578" v="74"/>
        <pc:sldMkLst>
          <pc:docMk/>
          <pc:sldMk cId="764725518" sldId="349"/>
        </pc:sldMkLst>
        <pc:picChg chg="add">
          <ac:chgData name="Anders Wikberg" userId="72058f4e-22c7-459b-b413-d3a11f84bf1d" providerId="ADAL" clId="{F3D70DA2-DD9B-7D4E-A9A6-DFEAF5E6046A}" dt="2019-03-13T15:34:37.578" v="74"/>
          <ac:picMkLst>
            <pc:docMk/>
            <pc:sldMk cId="764725518" sldId="349"/>
            <ac:picMk id="4" creationId="{948960C1-DABC-8A4C-AFD9-DCC85A63C6F6}"/>
          </ac:picMkLst>
        </pc:picChg>
        <pc:picChg chg="del">
          <ac:chgData name="Anders Wikberg" userId="72058f4e-22c7-459b-b413-d3a11f84bf1d" providerId="ADAL" clId="{F3D70DA2-DD9B-7D4E-A9A6-DFEAF5E6046A}" dt="2019-03-13T15:33:28.180" v="44" actId="478"/>
          <ac:picMkLst>
            <pc:docMk/>
            <pc:sldMk cId="764725518" sldId="349"/>
            <ac:picMk id="5" creationId="{38CF2C08-AB37-464E-A2D5-B9075018CD33}"/>
          </ac:picMkLst>
        </pc:picChg>
      </pc:sldChg>
      <pc:sldChg chg="addSp delSp">
        <pc:chgData name="Anders Wikberg" userId="72058f4e-22c7-459b-b413-d3a11f84bf1d" providerId="ADAL" clId="{F3D70DA2-DD9B-7D4E-A9A6-DFEAF5E6046A}" dt="2019-03-13T15:34:33.757" v="72"/>
        <pc:sldMkLst>
          <pc:docMk/>
          <pc:sldMk cId="3587202553" sldId="350"/>
        </pc:sldMkLst>
        <pc:picChg chg="add">
          <ac:chgData name="Anders Wikberg" userId="72058f4e-22c7-459b-b413-d3a11f84bf1d" providerId="ADAL" clId="{F3D70DA2-DD9B-7D4E-A9A6-DFEAF5E6046A}" dt="2019-03-13T15:34:33.757" v="72"/>
          <ac:picMkLst>
            <pc:docMk/>
            <pc:sldMk cId="3587202553" sldId="350"/>
            <ac:picMk id="4" creationId="{F85590C0-3083-FB4C-B9E3-B9C240A77975}"/>
          </ac:picMkLst>
        </pc:picChg>
        <pc:picChg chg="del">
          <ac:chgData name="Anders Wikberg" userId="72058f4e-22c7-459b-b413-d3a11f84bf1d" providerId="ADAL" clId="{F3D70DA2-DD9B-7D4E-A9A6-DFEAF5E6046A}" dt="2019-03-13T15:33:30.773" v="45" actId="478"/>
          <ac:picMkLst>
            <pc:docMk/>
            <pc:sldMk cId="3587202553" sldId="350"/>
            <ac:picMk id="5" creationId="{961A6037-8C49-BC46-B2D9-E043FD62BF89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36:11.325" v="524" actId="1076"/>
        <pc:sldMkLst>
          <pc:docMk/>
          <pc:sldMk cId="3125294751" sldId="351"/>
        </pc:sldMkLst>
        <pc:picChg chg="add del mod">
          <ac:chgData name="Anders Wikberg" userId="72058f4e-22c7-459b-b413-d3a11f84bf1d" providerId="ADAL" clId="{F3D70DA2-DD9B-7D4E-A9A6-DFEAF5E6046A}" dt="2019-03-14T13:36:08.445" v="523" actId="478"/>
          <ac:picMkLst>
            <pc:docMk/>
            <pc:sldMk cId="3125294751" sldId="351"/>
            <ac:picMk id="3" creationId="{D1AE97F0-B8C3-8B41-B593-3D9E7B336771}"/>
          </ac:picMkLst>
        </pc:picChg>
        <pc:picChg chg="add">
          <ac:chgData name="Anders Wikberg" userId="72058f4e-22c7-459b-b413-d3a11f84bf1d" providerId="ADAL" clId="{F3D70DA2-DD9B-7D4E-A9A6-DFEAF5E6046A}" dt="2019-03-13T15:34:32.357" v="71"/>
          <ac:picMkLst>
            <pc:docMk/>
            <pc:sldMk cId="3125294751" sldId="351"/>
            <ac:picMk id="4" creationId="{FAAC9CAB-5395-CD45-A181-7DA68E94E72B}"/>
          </ac:picMkLst>
        </pc:picChg>
        <pc:picChg chg="add mod">
          <ac:chgData name="Anders Wikberg" userId="72058f4e-22c7-459b-b413-d3a11f84bf1d" providerId="ADAL" clId="{F3D70DA2-DD9B-7D4E-A9A6-DFEAF5E6046A}" dt="2019-03-14T13:36:11.325" v="524" actId="1076"/>
          <ac:picMkLst>
            <pc:docMk/>
            <pc:sldMk cId="3125294751" sldId="351"/>
            <ac:picMk id="5" creationId="{4868E1E1-EDD7-7C4B-A693-93CDD9FD4211}"/>
          </ac:picMkLst>
        </pc:picChg>
        <pc:picChg chg="del">
          <ac:chgData name="Anders Wikberg" userId="72058f4e-22c7-459b-b413-d3a11f84bf1d" providerId="ADAL" clId="{F3D70DA2-DD9B-7D4E-A9A6-DFEAF5E6046A}" dt="2019-03-13T15:33:33.544" v="46" actId="478"/>
          <ac:picMkLst>
            <pc:docMk/>
            <pc:sldMk cId="3125294751" sldId="351"/>
            <ac:picMk id="5" creationId="{DCFFD279-CF70-7844-9A44-B2DBB46EF656}"/>
          </ac:picMkLst>
        </pc:picChg>
        <pc:picChg chg="del mod">
          <ac:chgData name="Anders Wikberg" userId="72058f4e-22c7-459b-b413-d3a11f84bf1d" providerId="ADAL" clId="{F3D70DA2-DD9B-7D4E-A9A6-DFEAF5E6046A}" dt="2019-03-14T12:05:26.145" v="269" actId="478"/>
          <ac:picMkLst>
            <pc:docMk/>
            <pc:sldMk cId="3125294751" sldId="351"/>
            <ac:picMk id="6" creationId="{7F59D18B-6ED7-5347-9409-BEE38DD9735F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2:06:13.418" v="277" actId="1076"/>
        <pc:sldMkLst>
          <pc:docMk/>
          <pc:sldMk cId="4003078590" sldId="352"/>
        </pc:sldMkLst>
        <pc:picChg chg="del">
          <ac:chgData name="Anders Wikberg" userId="72058f4e-22c7-459b-b413-d3a11f84bf1d" providerId="ADAL" clId="{F3D70DA2-DD9B-7D4E-A9A6-DFEAF5E6046A}" dt="2019-03-14T12:06:09.772" v="275" actId="478"/>
          <ac:picMkLst>
            <pc:docMk/>
            <pc:sldMk cId="4003078590" sldId="352"/>
            <ac:picMk id="3" creationId="{BB3FAD38-1F46-894D-9468-FD292FBBB6C7}"/>
          </ac:picMkLst>
        </pc:picChg>
        <pc:picChg chg="add">
          <ac:chgData name="Anders Wikberg" userId="72058f4e-22c7-459b-b413-d3a11f84bf1d" providerId="ADAL" clId="{F3D70DA2-DD9B-7D4E-A9A6-DFEAF5E6046A}" dt="2019-03-13T15:34:30.161" v="70"/>
          <ac:picMkLst>
            <pc:docMk/>
            <pc:sldMk cId="4003078590" sldId="352"/>
            <ac:picMk id="4" creationId="{F7AAC5D3-51ED-4C4B-9D85-AC6E62C806D5}"/>
          </ac:picMkLst>
        </pc:picChg>
        <pc:picChg chg="add mod">
          <ac:chgData name="Anders Wikberg" userId="72058f4e-22c7-459b-b413-d3a11f84bf1d" providerId="ADAL" clId="{F3D70DA2-DD9B-7D4E-A9A6-DFEAF5E6046A}" dt="2019-03-14T12:06:13.418" v="277" actId="1076"/>
          <ac:picMkLst>
            <pc:docMk/>
            <pc:sldMk cId="4003078590" sldId="352"/>
            <ac:picMk id="5" creationId="{F2287AF8-C491-AA45-B3FD-9E631CA98072}"/>
          </ac:picMkLst>
        </pc:picChg>
        <pc:picChg chg="del">
          <ac:chgData name="Anders Wikberg" userId="72058f4e-22c7-459b-b413-d3a11f84bf1d" providerId="ADAL" clId="{F3D70DA2-DD9B-7D4E-A9A6-DFEAF5E6046A}" dt="2019-03-13T15:33:35.155" v="47" actId="478"/>
          <ac:picMkLst>
            <pc:docMk/>
            <pc:sldMk cId="4003078590" sldId="352"/>
            <ac:picMk id="6" creationId="{40F2C692-ECC9-BD48-979E-1153533CC4B1}"/>
          </ac:picMkLst>
        </pc:picChg>
      </pc:sldChg>
      <pc:sldChg chg="addSp delSp">
        <pc:chgData name="Anders Wikberg" userId="72058f4e-22c7-459b-b413-d3a11f84bf1d" providerId="ADAL" clId="{F3D70DA2-DD9B-7D4E-A9A6-DFEAF5E6046A}" dt="2019-03-13T15:34:28.891" v="69"/>
        <pc:sldMkLst>
          <pc:docMk/>
          <pc:sldMk cId="1355197725" sldId="353"/>
        </pc:sldMkLst>
        <pc:picChg chg="add">
          <ac:chgData name="Anders Wikberg" userId="72058f4e-22c7-459b-b413-d3a11f84bf1d" providerId="ADAL" clId="{F3D70DA2-DD9B-7D4E-A9A6-DFEAF5E6046A}" dt="2019-03-13T15:34:28.891" v="69"/>
          <ac:picMkLst>
            <pc:docMk/>
            <pc:sldMk cId="1355197725" sldId="353"/>
            <ac:picMk id="4" creationId="{D2D2850F-2B78-1D4D-9626-E4CF359833B4}"/>
          </ac:picMkLst>
        </pc:picChg>
        <pc:picChg chg="del">
          <ac:chgData name="Anders Wikberg" userId="72058f4e-22c7-459b-b413-d3a11f84bf1d" providerId="ADAL" clId="{F3D70DA2-DD9B-7D4E-A9A6-DFEAF5E6046A}" dt="2019-03-13T15:33:37.695" v="48" actId="478"/>
          <ac:picMkLst>
            <pc:docMk/>
            <pc:sldMk cId="1355197725" sldId="353"/>
            <ac:picMk id="5" creationId="{E43F78B8-5B65-5F4D-81A6-15566CC5E0F3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11:10.460" v="518" actId="1076"/>
        <pc:sldMkLst>
          <pc:docMk/>
          <pc:sldMk cId="3306846544" sldId="354"/>
        </pc:sldMkLst>
        <pc:picChg chg="add mod">
          <ac:chgData name="Anders Wikberg" userId="72058f4e-22c7-459b-b413-d3a11f84bf1d" providerId="ADAL" clId="{F3D70DA2-DD9B-7D4E-A9A6-DFEAF5E6046A}" dt="2019-03-14T13:11:10.460" v="518" actId="1076"/>
          <ac:picMkLst>
            <pc:docMk/>
            <pc:sldMk cId="3306846544" sldId="354"/>
            <ac:picMk id="3" creationId="{412D5ACB-9B19-E548-BB43-BFED90FB0FD5}"/>
          </ac:picMkLst>
        </pc:picChg>
        <pc:picChg chg="add">
          <ac:chgData name="Anders Wikberg" userId="72058f4e-22c7-459b-b413-d3a11f84bf1d" providerId="ADAL" clId="{F3D70DA2-DD9B-7D4E-A9A6-DFEAF5E6046A}" dt="2019-03-13T15:34:27.664" v="68"/>
          <ac:picMkLst>
            <pc:docMk/>
            <pc:sldMk cId="3306846544" sldId="354"/>
            <ac:picMk id="4" creationId="{332A6C7B-BE70-DB4A-9C26-0F27FE79E0E7}"/>
          </ac:picMkLst>
        </pc:picChg>
        <pc:picChg chg="del">
          <ac:chgData name="Anders Wikberg" userId="72058f4e-22c7-459b-b413-d3a11f84bf1d" providerId="ADAL" clId="{F3D70DA2-DD9B-7D4E-A9A6-DFEAF5E6046A}" dt="2019-03-13T15:33:40.093" v="49" actId="478"/>
          <ac:picMkLst>
            <pc:docMk/>
            <pc:sldMk cId="3306846544" sldId="354"/>
            <ac:picMk id="5" creationId="{20AB5806-9CB5-7E44-A48A-5BDC3F9BAE97}"/>
          </ac:picMkLst>
        </pc:picChg>
        <pc:picChg chg="del">
          <ac:chgData name="Anders Wikberg" userId="72058f4e-22c7-459b-b413-d3a11f84bf1d" providerId="ADAL" clId="{F3D70DA2-DD9B-7D4E-A9A6-DFEAF5E6046A}" dt="2019-03-14T13:11:02.437" v="514" actId="478"/>
          <ac:picMkLst>
            <pc:docMk/>
            <pc:sldMk cId="3306846544" sldId="354"/>
            <ac:picMk id="7170" creationId="{00000000-0000-0000-0000-000000000000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10:20.453" v="505" actId="1076"/>
        <pc:sldMkLst>
          <pc:docMk/>
          <pc:sldMk cId="3672213797" sldId="355"/>
        </pc:sldMkLst>
        <pc:picChg chg="add del mod">
          <ac:chgData name="Anders Wikberg" userId="72058f4e-22c7-459b-b413-d3a11f84bf1d" providerId="ADAL" clId="{F3D70DA2-DD9B-7D4E-A9A6-DFEAF5E6046A}" dt="2019-03-14T13:10:17.618" v="504" actId="478"/>
          <ac:picMkLst>
            <pc:docMk/>
            <pc:sldMk cId="3672213797" sldId="355"/>
            <ac:picMk id="3" creationId="{58C5866A-E940-4E40-9118-EC969064E079}"/>
          </ac:picMkLst>
        </pc:picChg>
        <pc:picChg chg="add">
          <ac:chgData name="Anders Wikberg" userId="72058f4e-22c7-459b-b413-d3a11f84bf1d" providerId="ADAL" clId="{F3D70DA2-DD9B-7D4E-A9A6-DFEAF5E6046A}" dt="2019-03-13T15:34:24.695" v="67"/>
          <ac:picMkLst>
            <pc:docMk/>
            <pc:sldMk cId="3672213797" sldId="355"/>
            <ac:picMk id="4" creationId="{CD890668-3E2F-9445-B1E8-FB148C6FF6FA}"/>
          </ac:picMkLst>
        </pc:picChg>
        <pc:picChg chg="del">
          <ac:chgData name="Anders Wikberg" userId="72058f4e-22c7-459b-b413-d3a11f84bf1d" providerId="ADAL" clId="{F3D70DA2-DD9B-7D4E-A9A6-DFEAF5E6046A}" dt="2019-03-13T15:33:42.579" v="50" actId="478"/>
          <ac:picMkLst>
            <pc:docMk/>
            <pc:sldMk cId="3672213797" sldId="355"/>
            <ac:picMk id="5" creationId="{5283A9EF-37FD-7C4B-B7EA-2F2ACEDA2B9A}"/>
          </ac:picMkLst>
        </pc:picChg>
        <pc:picChg chg="add mod">
          <ac:chgData name="Anders Wikberg" userId="72058f4e-22c7-459b-b413-d3a11f84bf1d" providerId="ADAL" clId="{F3D70DA2-DD9B-7D4E-A9A6-DFEAF5E6046A}" dt="2019-03-14T13:10:20.453" v="505" actId="1076"/>
          <ac:picMkLst>
            <pc:docMk/>
            <pc:sldMk cId="3672213797" sldId="355"/>
            <ac:picMk id="5" creationId="{9F4BA0BA-5C85-0447-9FCA-1F554B14D7A2}"/>
          </ac:picMkLst>
        </pc:picChg>
        <pc:picChg chg="del">
          <ac:chgData name="Anders Wikberg" userId="72058f4e-22c7-459b-b413-d3a11f84bf1d" providerId="ADAL" clId="{F3D70DA2-DD9B-7D4E-A9A6-DFEAF5E6046A}" dt="2019-03-14T12:07:37.252" v="282" actId="478"/>
          <ac:picMkLst>
            <pc:docMk/>
            <pc:sldMk cId="3672213797" sldId="355"/>
            <ac:picMk id="6" creationId="{2E741A88-B6FC-D144-B337-712EEDB66307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09:17.352" v="497" actId="1076"/>
        <pc:sldMkLst>
          <pc:docMk/>
          <pc:sldMk cId="3982377753" sldId="356"/>
        </pc:sldMkLst>
        <pc:picChg chg="del">
          <ac:chgData name="Anders Wikberg" userId="72058f4e-22c7-459b-b413-d3a11f84bf1d" providerId="ADAL" clId="{F3D70DA2-DD9B-7D4E-A9A6-DFEAF5E6046A}" dt="2019-03-14T12:08:10.395" v="287" actId="478"/>
          <ac:picMkLst>
            <pc:docMk/>
            <pc:sldMk cId="3982377753" sldId="356"/>
            <ac:picMk id="3" creationId="{8C675742-1496-C24B-BE53-4B46F63D752C}"/>
          </ac:picMkLst>
        </pc:picChg>
        <pc:picChg chg="add mod">
          <ac:chgData name="Anders Wikberg" userId="72058f4e-22c7-459b-b413-d3a11f84bf1d" providerId="ADAL" clId="{F3D70DA2-DD9B-7D4E-A9A6-DFEAF5E6046A}" dt="2019-03-14T13:09:17.352" v="497" actId="1076"/>
          <ac:picMkLst>
            <pc:docMk/>
            <pc:sldMk cId="3982377753" sldId="356"/>
            <ac:picMk id="3" creationId="{9B5D3FDC-C564-D843-AAEB-B9250FFFE21E}"/>
          </ac:picMkLst>
        </pc:picChg>
        <pc:picChg chg="add">
          <ac:chgData name="Anders Wikberg" userId="72058f4e-22c7-459b-b413-d3a11f84bf1d" providerId="ADAL" clId="{F3D70DA2-DD9B-7D4E-A9A6-DFEAF5E6046A}" dt="2019-03-13T15:34:23.423" v="66"/>
          <ac:picMkLst>
            <pc:docMk/>
            <pc:sldMk cId="3982377753" sldId="356"/>
            <ac:picMk id="4" creationId="{FC71BB03-12B3-7D49-800B-7B7B6DBF6FCE}"/>
          </ac:picMkLst>
        </pc:picChg>
        <pc:picChg chg="del">
          <ac:chgData name="Anders Wikberg" userId="72058f4e-22c7-459b-b413-d3a11f84bf1d" providerId="ADAL" clId="{F3D70DA2-DD9B-7D4E-A9A6-DFEAF5E6046A}" dt="2019-03-13T15:33:45.087" v="51" actId="478"/>
          <ac:picMkLst>
            <pc:docMk/>
            <pc:sldMk cId="3982377753" sldId="356"/>
            <ac:picMk id="5" creationId="{582C8903-7C1E-A745-9F23-8DD0356E90B1}"/>
          </ac:picMkLst>
        </pc:picChg>
        <pc:picChg chg="add del mod">
          <ac:chgData name="Anders Wikberg" userId="72058f4e-22c7-459b-b413-d3a11f84bf1d" providerId="ADAL" clId="{F3D70DA2-DD9B-7D4E-A9A6-DFEAF5E6046A}" dt="2019-03-14T13:09:10.589" v="494" actId="478"/>
          <ac:picMkLst>
            <pc:docMk/>
            <pc:sldMk cId="3982377753" sldId="356"/>
            <ac:picMk id="5" creationId="{AA4917FB-4641-7B4D-A0BE-9467C847A0F6}"/>
          </ac:picMkLst>
        </pc:picChg>
      </pc:sldChg>
      <pc:sldChg chg="addSp delSp modSp">
        <pc:chgData name="Anders Wikberg" userId="72058f4e-22c7-459b-b413-d3a11f84bf1d" providerId="ADAL" clId="{F3D70DA2-DD9B-7D4E-A9A6-DFEAF5E6046A}" dt="2019-03-14T13:08:37.441" v="487" actId="1076"/>
        <pc:sldMkLst>
          <pc:docMk/>
          <pc:sldMk cId="945563375" sldId="357"/>
        </pc:sldMkLst>
        <pc:picChg chg="add del mod">
          <ac:chgData name="Anders Wikberg" userId="72058f4e-22c7-459b-b413-d3a11f84bf1d" providerId="ADAL" clId="{F3D70DA2-DD9B-7D4E-A9A6-DFEAF5E6046A}" dt="2019-03-14T13:08:32.059" v="484" actId="478"/>
          <ac:picMkLst>
            <pc:docMk/>
            <pc:sldMk cId="945563375" sldId="357"/>
            <ac:picMk id="3" creationId="{71CBC1BB-FBF7-F643-A8B6-075522B102F0}"/>
          </ac:picMkLst>
        </pc:picChg>
        <pc:picChg chg="add">
          <ac:chgData name="Anders Wikberg" userId="72058f4e-22c7-459b-b413-d3a11f84bf1d" providerId="ADAL" clId="{F3D70DA2-DD9B-7D4E-A9A6-DFEAF5E6046A}" dt="2019-03-13T15:34:21.209" v="65"/>
          <ac:picMkLst>
            <pc:docMk/>
            <pc:sldMk cId="945563375" sldId="357"/>
            <ac:picMk id="4" creationId="{798D7389-4D77-D247-85E5-0A1421492546}"/>
          </ac:picMkLst>
        </pc:picChg>
        <pc:picChg chg="add mod">
          <ac:chgData name="Anders Wikberg" userId="72058f4e-22c7-459b-b413-d3a11f84bf1d" providerId="ADAL" clId="{F3D70DA2-DD9B-7D4E-A9A6-DFEAF5E6046A}" dt="2019-03-14T13:08:37.441" v="487" actId="1076"/>
          <ac:picMkLst>
            <pc:docMk/>
            <pc:sldMk cId="945563375" sldId="357"/>
            <ac:picMk id="5" creationId="{918CFED2-4B0E-9943-A4A4-981AA7E24DD5}"/>
          </ac:picMkLst>
        </pc:picChg>
        <pc:picChg chg="del">
          <ac:chgData name="Anders Wikberg" userId="72058f4e-22c7-459b-b413-d3a11f84bf1d" providerId="ADAL" clId="{F3D70DA2-DD9B-7D4E-A9A6-DFEAF5E6046A}" dt="2019-03-13T15:33:48.585" v="52" actId="478"/>
          <ac:picMkLst>
            <pc:docMk/>
            <pc:sldMk cId="945563375" sldId="357"/>
            <ac:picMk id="6" creationId="{B9BA122E-695F-334A-8D69-C81530837931}"/>
          </ac:picMkLst>
        </pc:picChg>
        <pc:picChg chg="del">
          <ac:chgData name="Anders Wikberg" userId="72058f4e-22c7-459b-b413-d3a11f84bf1d" providerId="ADAL" clId="{F3D70DA2-DD9B-7D4E-A9A6-DFEAF5E6046A}" dt="2019-03-14T12:08:39.555" v="294" actId="478"/>
          <ac:picMkLst>
            <pc:docMk/>
            <pc:sldMk cId="945563375" sldId="357"/>
            <ac:picMk id="6146" creationId="{00000000-0000-0000-0000-000000000000}"/>
          </ac:picMkLst>
        </pc:picChg>
      </pc:sldChg>
      <pc:sldChg chg="addSp delSp modSp setBg">
        <pc:chgData name="Anders Wikberg" userId="72058f4e-22c7-459b-b413-d3a11f84bf1d" providerId="ADAL" clId="{F3D70DA2-DD9B-7D4E-A9A6-DFEAF5E6046A}" dt="2019-03-14T13:07:51.334" v="478" actId="14861"/>
        <pc:sldMkLst>
          <pc:docMk/>
          <pc:sldMk cId="285684113" sldId="358"/>
        </pc:sldMkLst>
        <pc:picChg chg="add mod">
          <ac:chgData name="Anders Wikberg" userId="72058f4e-22c7-459b-b413-d3a11f84bf1d" providerId="ADAL" clId="{F3D70DA2-DD9B-7D4E-A9A6-DFEAF5E6046A}" dt="2019-03-14T13:07:51.334" v="478" actId="14861"/>
          <ac:picMkLst>
            <pc:docMk/>
            <pc:sldMk cId="285684113" sldId="358"/>
            <ac:picMk id="3" creationId="{9B08232C-02F1-A44B-AAE3-B9A45994DC01}"/>
          </ac:picMkLst>
        </pc:picChg>
        <pc:picChg chg="del">
          <ac:chgData name="Anders Wikberg" userId="72058f4e-22c7-459b-b413-d3a11f84bf1d" providerId="ADAL" clId="{F3D70DA2-DD9B-7D4E-A9A6-DFEAF5E6046A}" dt="2019-03-14T12:12:40.171" v="317" actId="478"/>
          <ac:picMkLst>
            <pc:docMk/>
            <pc:sldMk cId="285684113" sldId="358"/>
            <ac:picMk id="3" creationId="{FF609D09-AC30-2344-912A-6789E3EC58DA}"/>
          </ac:picMkLst>
        </pc:picChg>
        <pc:picChg chg="add">
          <ac:chgData name="Anders Wikberg" userId="72058f4e-22c7-459b-b413-d3a11f84bf1d" providerId="ADAL" clId="{F3D70DA2-DD9B-7D4E-A9A6-DFEAF5E6046A}" dt="2019-03-13T15:34:19.998" v="64"/>
          <ac:picMkLst>
            <pc:docMk/>
            <pc:sldMk cId="285684113" sldId="358"/>
            <ac:picMk id="4" creationId="{D561E22A-2B75-1C4C-942B-F177C0341685}"/>
          </ac:picMkLst>
        </pc:picChg>
        <pc:picChg chg="add del mod">
          <ac:chgData name="Anders Wikberg" userId="72058f4e-22c7-459b-b413-d3a11f84bf1d" providerId="ADAL" clId="{F3D70DA2-DD9B-7D4E-A9A6-DFEAF5E6046A}" dt="2019-03-14T12:12:07.636" v="311" actId="478"/>
          <ac:picMkLst>
            <pc:docMk/>
            <pc:sldMk cId="285684113" sldId="358"/>
            <ac:picMk id="5" creationId="{3B4C2C7D-4F01-4C45-B28E-743106B3D1F4}"/>
          </ac:picMkLst>
        </pc:picChg>
        <pc:picChg chg="del">
          <ac:chgData name="Anders Wikberg" userId="72058f4e-22c7-459b-b413-d3a11f84bf1d" providerId="ADAL" clId="{F3D70DA2-DD9B-7D4E-A9A6-DFEAF5E6046A}" dt="2019-03-13T15:33:50.211" v="53" actId="478"/>
          <ac:picMkLst>
            <pc:docMk/>
            <pc:sldMk cId="285684113" sldId="358"/>
            <ac:picMk id="5" creationId="{EA741EC0-B0DC-2341-8FE2-A02F137A0E92}"/>
          </ac:picMkLst>
        </pc:picChg>
        <pc:picChg chg="add del mod">
          <ac:chgData name="Anders Wikberg" userId="72058f4e-22c7-459b-b413-d3a11f84bf1d" providerId="ADAL" clId="{F3D70DA2-DD9B-7D4E-A9A6-DFEAF5E6046A}" dt="2019-03-14T13:07:14.490" v="422" actId="478"/>
          <ac:picMkLst>
            <pc:docMk/>
            <pc:sldMk cId="285684113" sldId="358"/>
            <ac:picMk id="6" creationId="{38601465-9CB3-3944-9728-1069F012C585}"/>
          </ac:picMkLst>
        </pc:picChg>
      </pc:sldChg>
      <pc:sldChg chg="addSp delSp modSp setBg">
        <pc:chgData name="Anders Wikberg" userId="72058f4e-22c7-459b-b413-d3a11f84bf1d" providerId="ADAL" clId="{F3D70DA2-DD9B-7D4E-A9A6-DFEAF5E6046A}" dt="2019-03-14T13:06:31.055" v="413" actId="14861"/>
        <pc:sldMkLst>
          <pc:docMk/>
          <pc:sldMk cId="417652427" sldId="359"/>
        </pc:sldMkLst>
        <pc:picChg chg="del">
          <ac:chgData name="Anders Wikberg" userId="72058f4e-22c7-459b-b413-d3a11f84bf1d" providerId="ADAL" clId="{F3D70DA2-DD9B-7D4E-A9A6-DFEAF5E6046A}" dt="2019-03-14T12:10:17.847" v="300" actId="478"/>
          <ac:picMkLst>
            <pc:docMk/>
            <pc:sldMk cId="417652427" sldId="359"/>
            <ac:picMk id="3" creationId="{67A3C80F-7C92-1948-BDFF-22194D28DD12}"/>
          </ac:picMkLst>
        </pc:picChg>
        <pc:picChg chg="add mod">
          <ac:chgData name="Anders Wikberg" userId="72058f4e-22c7-459b-b413-d3a11f84bf1d" providerId="ADAL" clId="{F3D70DA2-DD9B-7D4E-A9A6-DFEAF5E6046A}" dt="2019-03-14T13:06:31.055" v="413" actId="14861"/>
          <ac:picMkLst>
            <pc:docMk/>
            <pc:sldMk cId="417652427" sldId="359"/>
            <ac:picMk id="3" creationId="{D476D5E6-0C7C-BA41-B071-3BE8D0FD3B50}"/>
          </ac:picMkLst>
        </pc:picChg>
        <pc:picChg chg="add">
          <ac:chgData name="Anders Wikberg" userId="72058f4e-22c7-459b-b413-d3a11f84bf1d" providerId="ADAL" clId="{F3D70DA2-DD9B-7D4E-A9A6-DFEAF5E6046A}" dt="2019-03-13T15:34:18.431" v="63"/>
          <ac:picMkLst>
            <pc:docMk/>
            <pc:sldMk cId="417652427" sldId="359"/>
            <ac:picMk id="4" creationId="{2C440E5A-D9D6-604A-B542-F4BEDD137B23}"/>
          </ac:picMkLst>
        </pc:picChg>
        <pc:picChg chg="add del mod">
          <ac:chgData name="Anders Wikberg" userId="72058f4e-22c7-459b-b413-d3a11f84bf1d" providerId="ADAL" clId="{F3D70DA2-DD9B-7D4E-A9A6-DFEAF5E6046A}" dt="2019-03-14T12:10:30.556" v="302"/>
          <ac:picMkLst>
            <pc:docMk/>
            <pc:sldMk cId="417652427" sldId="359"/>
            <ac:picMk id="5" creationId="{D04CBB40-1768-D44E-9FB8-EE92A2F474B5}"/>
          </ac:picMkLst>
        </pc:picChg>
        <pc:picChg chg="del">
          <ac:chgData name="Anders Wikberg" userId="72058f4e-22c7-459b-b413-d3a11f84bf1d" providerId="ADAL" clId="{F3D70DA2-DD9B-7D4E-A9A6-DFEAF5E6046A}" dt="2019-03-13T15:33:54.109" v="54" actId="478"/>
          <ac:picMkLst>
            <pc:docMk/>
            <pc:sldMk cId="417652427" sldId="359"/>
            <ac:picMk id="5" creationId="{D6EAC21D-89F4-474B-8EE0-0A1D31FC6BB2}"/>
          </ac:picMkLst>
        </pc:picChg>
        <pc:picChg chg="add del mod">
          <ac:chgData name="Anders Wikberg" userId="72058f4e-22c7-459b-b413-d3a11f84bf1d" providerId="ADAL" clId="{F3D70DA2-DD9B-7D4E-A9A6-DFEAF5E6046A}" dt="2019-03-14T13:05:42.082" v="341" actId="478"/>
          <ac:picMkLst>
            <pc:docMk/>
            <pc:sldMk cId="417652427" sldId="359"/>
            <ac:picMk id="6" creationId="{DEED7619-2AAB-6740-BC21-943458E67E37}"/>
          </ac:picMkLst>
        </pc:picChg>
        <pc:picChg chg="add del mod">
          <ac:chgData name="Anders Wikberg" userId="72058f4e-22c7-459b-b413-d3a11f84bf1d" providerId="ADAL" clId="{F3D70DA2-DD9B-7D4E-A9A6-DFEAF5E6046A}" dt="2019-03-14T12:13:24.180" v="331" actId="478"/>
          <ac:picMkLst>
            <pc:docMk/>
            <pc:sldMk cId="417652427" sldId="359"/>
            <ac:picMk id="7" creationId="{FD568657-F8CD-8C43-930E-2C8BE058B77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338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624906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17/13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36618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n-NO" dirty="0"/>
              <a:t>= LH s. 17/24  BrB kap 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75413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17/24 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878812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17/25  BrB kap 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2806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17/25  BrB kap 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34978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17/25  BrB Kap 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82864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17/25  BrB kap 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7150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17/26  BrB kap 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640141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17/26  BrB kap 10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3135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17/26  BrB  kap 11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14873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338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05840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17/26  BrB  kap 12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0869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17/27  BrB Kap 13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753395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17/27  BrB kap 14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364696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17/27  BrB kap 15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553820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17/27  BrB kap 16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777247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17/28  BrB kap 17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709242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17/28  BrB kap 18-19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42647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17/28  BrB kap 20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8521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17/29  Skattebrottslagen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10076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17/29  lag om straff för vissa trafikbrott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5822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340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362803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17/29  Narkotikastrafflagen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22998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17/29  Bidragsbrottslagen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183657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17/30  Miljöbalken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112588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17/30</a:t>
            </a:r>
            <a:r>
              <a:rPr lang="sv-SE" baseline="0" dirty="0"/>
              <a:t>   Lag om kontaktförbud</a:t>
            </a:r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449440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17/30   Lag med förbud mot könsstympning av kvinnor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467079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17/30   Lagom allmän kameraövervakning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370650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349 Lärarhandledningen s. 17/35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49225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350   Lärarhandledningen s. 17/36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4200937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</a:t>
            </a:r>
            <a:r>
              <a:rPr lang="sv-SE" baseline="0" dirty="0"/>
              <a:t> s. 17/14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927770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17/14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83602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341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5349604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17/14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70676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338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98443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342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1164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346 Lärarhandledningen s. </a:t>
            </a:r>
            <a:r>
              <a:rPr lang="sv-SE"/>
              <a:t>17/34</a:t>
            </a:r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30852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351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91980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352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93017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17/12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07867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2019-03-14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37270" y="0"/>
            <a:ext cx="7806729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4932040" y="1412776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5400" b="1" dirty="0">
                <a:solidFill>
                  <a:schemeClr val="bg1"/>
                </a:solidFill>
              </a:rPr>
              <a:t>Brottmål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40787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B679F871-81C2-E247-9B29-EC89B5F96B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199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D4E84B55-5364-1640-A9C7-FEE3C8D267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97D8DEFC-5C84-354F-B53E-DE54DF44ED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329" y="332656"/>
            <a:ext cx="7639342" cy="585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704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8967F6B5-670C-5940-A751-CA05D6C14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156" y="404664"/>
            <a:ext cx="8034156" cy="5740718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C2D2997-17B3-9849-8E32-5C0D6D67E1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734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393557E2-3754-5D47-9CDE-FBCA331DAA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127666B0-1C42-8040-9C29-03EBCFF053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550" y="850900"/>
            <a:ext cx="7962900" cy="515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26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BEA0C65B-C32D-EB4B-B4E8-692D52EB47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B6620661-6F49-4C40-948F-D6550FDD998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25" y="1772816"/>
            <a:ext cx="8497495" cy="2743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62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948B65E8-E0FF-4A44-A2D1-95574104D4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112278FD-4B81-5340-A5A0-AF6AC51421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35" y="1075975"/>
            <a:ext cx="7878867" cy="470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771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327B8B2E-18B2-EE4E-9EF7-D636D66B09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184CE03E-43F7-7B4C-92D7-2095596573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683" y="1997193"/>
            <a:ext cx="8005509" cy="286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048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6ECC97E0-4A9D-2F44-820F-DB6A3331E4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D2B2A876-799F-1347-8FFD-833B26A150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750" y="1915773"/>
            <a:ext cx="8064500" cy="302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29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090C7F4F-FA73-4742-95B3-E591D8AF462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3B53B160-CA52-954F-93A1-25A4B20344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50" y="1663700"/>
            <a:ext cx="78105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26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3557A86C-2E4C-1546-89BD-93B88AAFA1B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592C36DC-630A-8446-A47F-52E39D5490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99" y="1683997"/>
            <a:ext cx="7782823" cy="3490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55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1489DC77-83AC-5A4A-A799-F9D01172A4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DEAEC831-EF90-7E4B-88CE-6A0972EA53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20" y="1824317"/>
            <a:ext cx="7805355" cy="320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46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0748" y="260648"/>
            <a:ext cx="7622504" cy="70609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60748" y="1340768"/>
            <a:ext cx="7622504" cy="4320480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när polisen fått kännedom om ett brott inleds en förundersökning.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polis, åklagare och domstol har möjlighet att hålla en misstänkt i förvar under olika lång tid.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polis, åklagare och domstol har möjlighet att tillgripa olika slag av tvång, t.ex. kroppsbesiktning.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den som blivit utsatt för skada, som orsakats av brott, kan begära att åklagaren yrkar skadestånd.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den som misstänks för brott kan i vissa fall få hjälp av offentlig försvarare.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om inte åklagaren kan bevisa att den misstänkte begått den brottsliga gärningen blir den misstänkte frikänd. </a:t>
            </a:r>
            <a:endParaRPr lang="sv-SE" i="1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D0CB83D7-37FB-8346-9CF3-54ABB9F30C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5FBCB193-9C27-FD4A-8FC1-C45FDBD95F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E985CDCD-26BD-1D48-901F-F30F4DBD04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809" y="1826496"/>
            <a:ext cx="7767690" cy="320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297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348" y="980728"/>
            <a:ext cx="780130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D862CB1-1305-8D40-B41B-6F9CA4BB71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2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432" y="836712"/>
            <a:ext cx="737197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D9406EC-3A7A-4342-A908-F30F1D0499B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3201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353" y="1196752"/>
            <a:ext cx="7445294" cy="3824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63B3505D-8090-644D-ABC9-5D8D3E92FA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4638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415733" y="2405862"/>
            <a:ext cx="195827" cy="222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ektangel 3"/>
          <p:cNvSpPr/>
          <p:nvPr/>
        </p:nvSpPr>
        <p:spPr>
          <a:xfrm>
            <a:off x="8532440" y="2348880"/>
            <a:ext cx="298123" cy="279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7928499D-2543-D948-ABAD-96EA2F3F60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2406" y="1124744"/>
            <a:ext cx="7579188" cy="3996742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15C2E254-C451-EF44-B764-146A903293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6198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EE1624B9-2659-C943-9FD0-2F55E94E10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3BE917D-971E-7C42-B7A0-C6FBD8C9452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327" y="1124744"/>
            <a:ext cx="7588097" cy="400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059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F1554E6D-7A03-834C-8B12-5430637220D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0C0F9B91-D4CD-7A45-92B7-E88A4F9A1C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837" y="1844824"/>
            <a:ext cx="7512772" cy="285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702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>
            <a:extLst>
              <a:ext uri="{FF2B5EF4-FFF2-40B4-BE49-F238E27FC236}">
                <a16:creationId xmlns:a16="http://schemas.microsoft.com/office/drawing/2014/main" id="{2B2438AB-DF7A-E144-A36A-742AF27834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563" y="1700808"/>
            <a:ext cx="7851749" cy="2959886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48960C1-DABC-8A4C-AFD9-DCC85A63C6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255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808" y="1412776"/>
            <a:ext cx="810384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85590C0-3083-FB4C-B9E3-B9C240A779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025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FAAC9CAB-5395-CD45-A181-7DA68E94E72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868E1E1-EDD7-7C4B-A693-93CDD9FD42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774" y="1901885"/>
            <a:ext cx="7920482" cy="305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294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240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239C463-0D33-6C46-AA77-154F6ED95D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944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F7AAC5D3-51ED-4C4B-9D85-AC6E62C806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F2287AF8-C491-AA45-B3FD-9E631CA980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90" y="1772816"/>
            <a:ext cx="7821619" cy="249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785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20EE6C9D-CA0A-CC4C-B031-5C722B67FC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176" y="1700808"/>
            <a:ext cx="7753648" cy="2470745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2D2850F-2B78-1D4D-9626-E4CF359833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977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332A6C7B-BE70-DB4A-9C26-0F27FE79E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412D5ACB-9B19-E548-BB43-BFED90FB0F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363" y="2191862"/>
            <a:ext cx="7851273" cy="247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8465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CD890668-3E2F-9445-B1E8-FB148C6FF6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F4BA0BA-5C85-0447-9FCA-1F554B14D7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779" y="2102059"/>
            <a:ext cx="7658645" cy="265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2137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FC71BB03-12B3-7D49-800B-7B7B6DBF6F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9B5D3FDC-C564-D843-AAEB-B9250FFFE2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80" y="2124161"/>
            <a:ext cx="7560840" cy="2609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777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798D7389-4D77-D247-85E5-0A14214925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918CFED2-4B0E-9943-A4A4-981AA7E24D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619" y="2114765"/>
            <a:ext cx="7496762" cy="262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5633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D561E22A-2B75-1C4C-942B-F177C034168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9B08232C-02F1-A44B-AAE3-B9A45994DC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4299" y="449879"/>
            <a:ext cx="4215401" cy="5958239"/>
          </a:xfrm>
          <a:prstGeom prst="rect">
            <a:avLst/>
          </a:prstGeom>
          <a:effectLst>
            <a:outerShdw blurRad="241300" dist="1143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6841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2C440E5A-D9D6-604A-B542-F4BEDD137B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D476D5E6-0C7C-BA41-B071-3BE8D0FD3B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5724" y="459288"/>
            <a:ext cx="4212551" cy="5954212"/>
          </a:xfrm>
          <a:prstGeom prst="rect">
            <a:avLst/>
          </a:prstGeom>
          <a:effectLst>
            <a:outerShdw blurRad="241300" dist="1143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6524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827584" y="1329482"/>
            <a:ext cx="76328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Brottsliga gärningar åtföljs av straff eller andra påföljder.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I modern kriminalvård dominerar två olika målsättningar: individualprevention (”vårdande”) och allmänprevention (”avskräckande”).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Olika slag av brottsliga gärningar medför olika stränga straff – brotten har olika straffvärde. Samma brott har en straffskala som kan ge ett lindrigare straff om det funnits förmildrande omständigheter och ett strängare straff om omständigheterna varit försvårande.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För att domstolen ska kunna besluta om vilken påföljd som är mest lämplig i ett visst fall låter man göra en personundersökning.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Det finns många påföljder där huvudsyftet är vård i olika former (individualprevention); ungdomsvård, rättspsykiatrisk vård, kontraktsvård. 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827584" y="434310"/>
            <a:ext cx="7632848" cy="57606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17, Brottmål.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EFDAA42E-224B-C649-B256-96348A50E1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827584" y="1196752"/>
            <a:ext cx="7272808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Den som dömts för ett brott kan råka ut för följder förutom straff eller andra påföljder. Exempel: Körkortsindragning eller att förlora sin läkar- eller advokatlegitimation.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Den som själv blivit skadad (eller fått sin egendom skadad) på grund av ett brott kallas målsägare och denne har förstås rätt att få ersättning från gärningsmannen.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Ofta har ju inte gärningsmannen resurser att betala skadestånd utan målsägaren får ansöka om statlig brottsskadeersättning om det inte finns någon försäkring som ersätter.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Fängelse kan vara på livstid eller tidsbestämt. Villkorlig frigivning – efter 2/3 av tiden – tillämpas om den intagne skött sig.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96C712C4-F2A5-1E49-9E13-9507550FD2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217" y="260648"/>
            <a:ext cx="8249565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8207F154-5E6A-A84B-AC90-A645225383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1850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899592" y="1268760"/>
            <a:ext cx="7416824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Medling är ett frivilligt samtal mellan gärningsman och brottsoffer under ledning och är avsett att underlätta anpassningen både för gärningsmannen och brottsoffret.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Fängelse kan i vissa fall ersättas av elektronisk fotboja.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Böter innebär oftast dagsböter, vilka står i proportion till den dömdes inkomst, men vid mindre brott, t.ex. trafikförseelser, utdöms böter som fasta avgifter.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Man försöker att få unga brottslingar att anpassa sig till ett ordnat liv och försöker skapa påföljder som ska hjälpa till med detta, t.ex. ungdomstjänst.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418E8A3C-EAF5-A74F-9972-2A367AE2EA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7850" y="0"/>
            <a:ext cx="75061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4A75536B-0853-3546-9A7E-04E6C685A1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01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0534" y="260648"/>
            <a:ext cx="8462931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4E63C55E-AC1E-AA46-B50D-19F53F77D5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482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86"/>
          <a:stretch/>
        </p:blipFill>
        <p:spPr bwMode="auto">
          <a:xfrm>
            <a:off x="251612" y="476672"/>
            <a:ext cx="8640776" cy="6182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4E03AECB-2F93-E841-824A-C11F27B2A5D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25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0243" y="260648"/>
            <a:ext cx="6083514" cy="6235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8E1ED3A-07E3-BA43-8B05-07E4DB510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599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342" y="332656"/>
            <a:ext cx="8087315" cy="6070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C06AA21-B284-E040-8731-67315F3CFF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8967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AF7E3493-46A5-C243-AC8B-9C0F891FC2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4392DCD5-F292-334C-8AEF-FEC6391EBA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804" y="620688"/>
            <a:ext cx="8100392" cy="515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01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1639</TotalTime>
  <Words>439</Words>
  <Application>Microsoft Macintosh PowerPoint</Application>
  <PresentationFormat>Bildspel på skärmen (4:3)</PresentationFormat>
  <Paragraphs>104</Paragraphs>
  <Slides>41</Slides>
  <Notes>41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41</vt:i4>
      </vt:variant>
    </vt:vector>
  </HeadingPairs>
  <TitlesOfParts>
    <vt:vector size="46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17, Brottmål.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187</cp:revision>
  <dcterms:created xsi:type="dcterms:W3CDTF">2011-07-03T12:40:24Z</dcterms:created>
  <dcterms:modified xsi:type="dcterms:W3CDTF">2019-03-14T14:17:46Z</dcterms:modified>
  <cp:contentStatus/>
</cp:coreProperties>
</file>