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3"/>
  </p:notesMasterIdLst>
  <p:handoutMasterIdLst>
    <p:handoutMasterId r:id="rId24"/>
  </p:handoutMasterIdLst>
  <p:sldIdLst>
    <p:sldId id="306" r:id="rId2"/>
    <p:sldId id="258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03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271" r:id="rId19"/>
    <p:sldId id="272" r:id="rId20"/>
    <p:sldId id="273" r:id="rId21"/>
    <p:sldId id="307" r:id="rId2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6418" autoAdjust="0"/>
  </p:normalViewPr>
  <p:slideViewPr>
    <p:cSldViewPr>
      <p:cViewPr varScale="1">
        <p:scale>
          <a:sx n="108" d="100"/>
          <a:sy n="108" d="100"/>
        </p:scale>
        <p:origin x="12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A94289E0-923F-0F43-8325-A45200AC4A64}"/>
    <pc:docChg chg="undo custSel modSld sldOrd">
      <pc:chgData name="Anders Wikberg" userId="72058f4e-22c7-459b-b413-d3a11f84bf1d" providerId="ADAL" clId="{A94289E0-923F-0F43-8325-A45200AC4A64}" dt="2019-03-12T14:11:06.398" v="173" actId="1076"/>
      <pc:docMkLst>
        <pc:docMk/>
      </pc:docMkLst>
      <pc:sldChg chg="addSp delSp modSp">
        <pc:chgData name="Anders Wikberg" userId="72058f4e-22c7-459b-b413-d3a11f84bf1d" providerId="ADAL" clId="{A94289E0-923F-0F43-8325-A45200AC4A64}" dt="2019-03-12T13:06:14.350" v="38"/>
        <pc:sldMkLst>
          <pc:docMk/>
          <pc:sldMk cId="2910629332" sldId="258"/>
        </pc:sldMkLst>
        <pc:spChg chg="mod">
          <ac:chgData name="Anders Wikberg" userId="72058f4e-22c7-459b-b413-d3a11f84bf1d" providerId="ADAL" clId="{A94289E0-923F-0F43-8325-A45200AC4A64}" dt="2019-03-12T13:06:11.101" v="37" actId="948"/>
          <ac:spMkLst>
            <pc:docMk/>
            <pc:sldMk cId="2910629332" sldId="258"/>
            <ac:spMk id="3" creationId="{00000000-0000-0000-0000-000000000000}"/>
          </ac:spMkLst>
        </pc:spChg>
        <pc:picChg chg="add">
          <ac:chgData name="Anders Wikberg" userId="72058f4e-22c7-459b-b413-d3a11f84bf1d" providerId="ADAL" clId="{A94289E0-923F-0F43-8325-A45200AC4A64}" dt="2019-03-12T13:06:14.350" v="38"/>
          <ac:picMkLst>
            <pc:docMk/>
            <pc:sldMk cId="2910629332" sldId="258"/>
            <ac:picMk id="5" creationId="{47526652-4E54-9D40-990E-528C015F66FE}"/>
          </ac:picMkLst>
        </pc:picChg>
        <pc:picChg chg="del">
          <ac:chgData name="Anders Wikberg" userId="72058f4e-22c7-459b-b413-d3a11f84bf1d" providerId="ADAL" clId="{A94289E0-923F-0F43-8325-A45200AC4A64}" dt="2019-03-12T13:04:02.093" v="1" actId="478"/>
          <ac:picMkLst>
            <pc:docMk/>
            <pc:sldMk cId="2910629332" sldId="258"/>
            <ac:picMk id="6" creationId="{CCEA2D0A-A3ED-0842-8413-CB2CFC3527E9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08:43.044" v="77" actId="14100"/>
        <pc:sldMkLst>
          <pc:docMk/>
          <pc:sldMk cId="1595685510" sldId="271"/>
        </pc:sldMkLst>
        <pc:spChg chg="mod">
          <ac:chgData name="Anders Wikberg" userId="72058f4e-22c7-459b-b413-d3a11f84bf1d" providerId="ADAL" clId="{A94289E0-923F-0F43-8325-A45200AC4A64}" dt="2019-03-12T13:08:37.927" v="76" actId="14100"/>
          <ac:spMkLst>
            <pc:docMk/>
            <pc:sldMk cId="1595685510" sldId="271"/>
            <ac:spMk id="2" creationId="{00000000-0000-0000-0000-000000000000}"/>
          </ac:spMkLst>
        </pc:spChg>
        <pc:spChg chg="mod">
          <ac:chgData name="Anders Wikberg" userId="72058f4e-22c7-459b-b413-d3a11f84bf1d" providerId="ADAL" clId="{A94289E0-923F-0F43-8325-A45200AC4A64}" dt="2019-03-12T13:08:43.044" v="77" actId="14100"/>
          <ac:spMkLst>
            <pc:docMk/>
            <pc:sldMk cId="1595685510" sldId="271"/>
            <ac:spMk id="3" creationId="{00000000-0000-0000-0000-000000000000}"/>
          </ac:spMkLst>
        </pc:spChg>
        <pc:picChg chg="add">
          <ac:chgData name="Anders Wikberg" userId="72058f4e-22c7-459b-b413-d3a11f84bf1d" providerId="ADAL" clId="{A94289E0-923F-0F43-8325-A45200AC4A64}" dt="2019-03-12T13:08:01.595" v="67"/>
          <ac:picMkLst>
            <pc:docMk/>
            <pc:sldMk cId="1595685510" sldId="271"/>
            <ac:picMk id="5" creationId="{415ACBE4-2616-4443-A81E-F37A1FC47CEA}"/>
          </ac:picMkLst>
        </pc:picChg>
        <pc:picChg chg="del">
          <ac:chgData name="Anders Wikberg" userId="72058f4e-22c7-459b-b413-d3a11f84bf1d" providerId="ADAL" clId="{A94289E0-923F-0F43-8325-A45200AC4A64}" dt="2019-03-12T13:04:32.828" v="17" actId="478"/>
          <ac:picMkLst>
            <pc:docMk/>
            <pc:sldMk cId="1595685510" sldId="271"/>
            <ac:picMk id="6" creationId="{0D1A4BC4-46C7-D549-8762-D491D3CD3F88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10:39.313" v="95" actId="1076"/>
        <pc:sldMkLst>
          <pc:docMk/>
          <pc:sldMk cId="666869813" sldId="272"/>
        </pc:sldMkLst>
        <pc:spChg chg="mod">
          <ac:chgData name="Anders Wikberg" userId="72058f4e-22c7-459b-b413-d3a11f84bf1d" providerId="ADAL" clId="{A94289E0-923F-0F43-8325-A45200AC4A64}" dt="2019-03-12T13:10:39.313" v="95" actId="1076"/>
          <ac:spMkLst>
            <pc:docMk/>
            <pc:sldMk cId="666869813" sldId="272"/>
            <ac:spMk id="3" creationId="{00000000-0000-0000-0000-000000000000}"/>
          </ac:spMkLst>
        </pc:spChg>
        <pc:picChg chg="add">
          <ac:chgData name="Anders Wikberg" userId="72058f4e-22c7-459b-b413-d3a11f84bf1d" providerId="ADAL" clId="{A94289E0-923F-0F43-8325-A45200AC4A64}" dt="2019-03-12T13:08:55.796" v="78"/>
          <ac:picMkLst>
            <pc:docMk/>
            <pc:sldMk cId="666869813" sldId="272"/>
            <ac:picMk id="4" creationId="{56CC0A5E-B4FF-FE42-AA20-7B9B756D970E}"/>
          </ac:picMkLst>
        </pc:picChg>
        <pc:picChg chg="del">
          <ac:chgData name="Anders Wikberg" userId="72058f4e-22c7-459b-b413-d3a11f84bf1d" providerId="ADAL" clId="{A94289E0-923F-0F43-8325-A45200AC4A64}" dt="2019-03-12T13:04:34.617" v="18" actId="478"/>
          <ac:picMkLst>
            <pc:docMk/>
            <pc:sldMk cId="666869813" sldId="272"/>
            <ac:picMk id="5" creationId="{21E7B6DE-EBDC-3849-A8C5-8FD8E785D369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10:42.668" v="96"/>
        <pc:sldMkLst>
          <pc:docMk/>
          <pc:sldMk cId="451879512" sldId="273"/>
        </pc:sldMkLst>
        <pc:spChg chg="mod">
          <ac:chgData name="Anders Wikberg" userId="72058f4e-22c7-459b-b413-d3a11f84bf1d" providerId="ADAL" clId="{A94289E0-923F-0F43-8325-A45200AC4A64}" dt="2019-03-12T13:10:35.060" v="94" actId="1076"/>
          <ac:spMkLst>
            <pc:docMk/>
            <pc:sldMk cId="451879512" sldId="273"/>
            <ac:spMk id="2" creationId="{00000000-0000-0000-0000-000000000000}"/>
          </ac:spMkLst>
        </pc:spChg>
        <pc:picChg chg="del">
          <ac:chgData name="Anders Wikberg" userId="72058f4e-22c7-459b-b413-d3a11f84bf1d" providerId="ADAL" clId="{A94289E0-923F-0F43-8325-A45200AC4A64}" dt="2019-03-12T13:04:36.350" v="19" actId="478"/>
          <ac:picMkLst>
            <pc:docMk/>
            <pc:sldMk cId="451879512" sldId="273"/>
            <ac:picMk id="4" creationId="{8E875F0F-05CD-BA48-8F1C-01CBD89982EA}"/>
          </ac:picMkLst>
        </pc:picChg>
        <pc:picChg chg="add">
          <ac:chgData name="Anders Wikberg" userId="72058f4e-22c7-459b-b413-d3a11f84bf1d" providerId="ADAL" clId="{A94289E0-923F-0F43-8325-A45200AC4A64}" dt="2019-03-12T13:10:42.668" v="96"/>
          <ac:picMkLst>
            <pc:docMk/>
            <pc:sldMk cId="451879512" sldId="273"/>
            <ac:picMk id="5" creationId="{56CEE74D-2C39-454C-A4D7-24225FF18A03}"/>
          </ac:picMkLst>
        </pc:picChg>
      </pc:sldChg>
      <pc:sldChg chg="addSp delSp">
        <pc:chgData name="Anders Wikberg" userId="72058f4e-22c7-459b-b413-d3a11f84bf1d" providerId="ADAL" clId="{A94289E0-923F-0F43-8325-A45200AC4A64}" dt="2019-03-12T13:07:08.639" v="52"/>
        <pc:sldMkLst>
          <pc:docMk/>
          <pc:sldMk cId="1364516068" sldId="303"/>
        </pc:sldMkLst>
        <pc:picChg chg="add">
          <ac:chgData name="Anders Wikberg" userId="72058f4e-22c7-459b-b413-d3a11f84bf1d" providerId="ADAL" clId="{A94289E0-923F-0F43-8325-A45200AC4A64}" dt="2019-03-12T13:07:08.639" v="52"/>
          <ac:picMkLst>
            <pc:docMk/>
            <pc:sldMk cId="1364516068" sldId="303"/>
            <ac:picMk id="4" creationId="{9EB0A727-3155-FE46-86F2-12DCAC344950}"/>
          </ac:picMkLst>
        </pc:picChg>
        <pc:picChg chg="del">
          <ac:chgData name="Anders Wikberg" userId="72058f4e-22c7-459b-b413-d3a11f84bf1d" providerId="ADAL" clId="{A94289E0-923F-0F43-8325-A45200AC4A64}" dt="2019-03-12T13:04:16.583" v="9" actId="478"/>
          <ac:picMkLst>
            <pc:docMk/>
            <pc:sldMk cId="1364516068" sldId="303"/>
            <ac:picMk id="5" creationId="{2EC45696-1F1C-7E4B-97D7-E3E5856E9113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4:11:06.398" v="173" actId="1076"/>
        <pc:sldMkLst>
          <pc:docMk/>
          <pc:sldMk cId="1038853757" sldId="306"/>
        </pc:sldMkLst>
        <pc:spChg chg="mod">
          <ac:chgData name="Anders Wikberg" userId="72058f4e-22c7-459b-b413-d3a11f84bf1d" providerId="ADAL" clId="{A94289E0-923F-0F43-8325-A45200AC4A64}" dt="2019-03-12T13:05:57.373" v="36" actId="1038"/>
          <ac:spMkLst>
            <pc:docMk/>
            <pc:sldMk cId="1038853757" sldId="306"/>
            <ac:spMk id="3" creationId="{00000000-0000-0000-0000-000000000000}"/>
          </ac:spMkLst>
        </pc:spChg>
        <pc:picChg chg="mod modCrop">
          <ac:chgData name="Anders Wikberg" userId="72058f4e-22c7-459b-b413-d3a11f84bf1d" providerId="ADAL" clId="{A94289E0-923F-0F43-8325-A45200AC4A64}" dt="2019-03-12T14:10:30.655" v="167" actId="14100"/>
          <ac:picMkLst>
            <pc:docMk/>
            <pc:sldMk cId="1038853757" sldId="306"/>
            <ac:picMk id="2" creationId="{00000000-0000-0000-0000-000000000000}"/>
          </ac:picMkLst>
        </pc:picChg>
        <pc:picChg chg="del">
          <ac:chgData name="Anders Wikberg" userId="72058f4e-22c7-459b-b413-d3a11f84bf1d" providerId="ADAL" clId="{A94289E0-923F-0F43-8325-A45200AC4A64}" dt="2019-03-12T13:03:58.213" v="0" actId="478"/>
          <ac:picMkLst>
            <pc:docMk/>
            <pc:sldMk cId="1038853757" sldId="306"/>
            <ac:picMk id="6" creationId="{9FC6F32F-C380-2A45-90D7-849663873C8B}"/>
          </ac:picMkLst>
        </pc:picChg>
        <pc:picChg chg="add">
          <ac:chgData name="Anders Wikberg" userId="72058f4e-22c7-459b-b413-d3a11f84bf1d" providerId="ADAL" clId="{A94289E0-923F-0F43-8325-A45200AC4A64}" dt="2019-03-12T13:05:14.161" v="25"/>
          <ac:picMkLst>
            <pc:docMk/>
            <pc:sldMk cId="1038853757" sldId="306"/>
            <ac:picMk id="7" creationId="{F7201246-030E-E749-879B-5D02097CBC99}"/>
          </ac:picMkLst>
        </pc:picChg>
        <pc:picChg chg="mod modCrop">
          <ac:chgData name="Anders Wikberg" userId="72058f4e-22c7-459b-b413-d3a11f84bf1d" providerId="ADAL" clId="{A94289E0-923F-0F43-8325-A45200AC4A64}" dt="2019-03-12T14:11:06.398" v="173" actId="1076"/>
          <ac:picMkLst>
            <pc:docMk/>
            <pc:sldMk cId="1038853757" sldId="306"/>
            <ac:picMk id="1026" creationId="{00000000-0000-0000-0000-000000000000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11:08.361" v="100" actId="732"/>
        <pc:sldMkLst>
          <pc:docMk/>
          <pc:sldMk cId="3562918576" sldId="307"/>
        </pc:sldMkLst>
        <pc:picChg chg="mod modCrop">
          <ac:chgData name="Anders Wikberg" userId="72058f4e-22c7-459b-b413-d3a11f84bf1d" providerId="ADAL" clId="{A94289E0-923F-0F43-8325-A45200AC4A64}" dt="2019-03-12T13:11:08.361" v="100" actId="732"/>
          <ac:picMkLst>
            <pc:docMk/>
            <pc:sldMk cId="3562918576" sldId="307"/>
            <ac:picMk id="2" creationId="{00000000-0000-0000-0000-000000000000}"/>
          </ac:picMkLst>
        </pc:picChg>
        <pc:picChg chg="add">
          <ac:chgData name="Anders Wikberg" userId="72058f4e-22c7-459b-b413-d3a11f84bf1d" providerId="ADAL" clId="{A94289E0-923F-0F43-8325-A45200AC4A64}" dt="2019-03-12T13:10:56.840" v="99"/>
          <ac:picMkLst>
            <pc:docMk/>
            <pc:sldMk cId="3562918576" sldId="307"/>
            <ac:picMk id="4" creationId="{FD498A87-937B-8344-BB01-A1CB7A92457C}"/>
          </ac:picMkLst>
        </pc:picChg>
        <pc:picChg chg="del">
          <ac:chgData name="Anders Wikberg" userId="72058f4e-22c7-459b-b413-d3a11f84bf1d" providerId="ADAL" clId="{A94289E0-923F-0F43-8325-A45200AC4A64}" dt="2019-03-12T13:04:38.566" v="20" actId="478"/>
          <ac:picMkLst>
            <pc:docMk/>
            <pc:sldMk cId="3562918576" sldId="307"/>
            <ac:picMk id="5" creationId="{EFE80583-5A8C-1D46-8EC3-2597AFDD4793}"/>
          </ac:picMkLst>
        </pc:picChg>
      </pc:sldChg>
      <pc:sldChg chg="addSp delSp">
        <pc:chgData name="Anders Wikberg" userId="72058f4e-22c7-459b-b413-d3a11f84bf1d" providerId="ADAL" clId="{A94289E0-923F-0F43-8325-A45200AC4A64}" dt="2019-03-12T13:06:21.550" v="39"/>
        <pc:sldMkLst>
          <pc:docMk/>
          <pc:sldMk cId="2850095539" sldId="308"/>
        </pc:sldMkLst>
        <pc:picChg chg="add">
          <ac:chgData name="Anders Wikberg" userId="72058f4e-22c7-459b-b413-d3a11f84bf1d" providerId="ADAL" clId="{A94289E0-923F-0F43-8325-A45200AC4A64}" dt="2019-03-12T13:06:21.550" v="39"/>
          <ac:picMkLst>
            <pc:docMk/>
            <pc:sldMk cId="2850095539" sldId="308"/>
            <ac:picMk id="4" creationId="{6868A46D-C56E-6E4F-9E9D-3D17885B3CC4}"/>
          </ac:picMkLst>
        </pc:picChg>
        <pc:picChg chg="del">
          <ac:chgData name="Anders Wikberg" userId="72058f4e-22c7-459b-b413-d3a11f84bf1d" providerId="ADAL" clId="{A94289E0-923F-0F43-8325-A45200AC4A64}" dt="2019-03-12T13:04:03.860" v="2" actId="478"/>
          <ac:picMkLst>
            <pc:docMk/>
            <pc:sldMk cId="2850095539" sldId="308"/>
            <ac:picMk id="5" creationId="{5C1ACB79-8BFA-B64C-B4FC-5650DF73EC59}"/>
          </ac:picMkLst>
        </pc:picChg>
      </pc:sldChg>
      <pc:sldChg chg="addSp delSp">
        <pc:chgData name="Anders Wikberg" userId="72058f4e-22c7-459b-b413-d3a11f84bf1d" providerId="ADAL" clId="{A94289E0-923F-0F43-8325-A45200AC4A64}" dt="2019-03-12T13:06:24.665" v="40"/>
        <pc:sldMkLst>
          <pc:docMk/>
          <pc:sldMk cId="1480569821" sldId="309"/>
        </pc:sldMkLst>
        <pc:picChg chg="add">
          <ac:chgData name="Anders Wikberg" userId="72058f4e-22c7-459b-b413-d3a11f84bf1d" providerId="ADAL" clId="{A94289E0-923F-0F43-8325-A45200AC4A64}" dt="2019-03-12T13:06:24.665" v="40"/>
          <ac:picMkLst>
            <pc:docMk/>
            <pc:sldMk cId="1480569821" sldId="309"/>
            <ac:picMk id="4" creationId="{A7272365-D1F0-6B43-B0FD-34BF25FE8EFC}"/>
          </ac:picMkLst>
        </pc:picChg>
        <pc:picChg chg="del">
          <ac:chgData name="Anders Wikberg" userId="72058f4e-22c7-459b-b413-d3a11f84bf1d" providerId="ADAL" clId="{A94289E0-923F-0F43-8325-A45200AC4A64}" dt="2019-03-12T13:04:05.750" v="3" actId="478"/>
          <ac:picMkLst>
            <pc:docMk/>
            <pc:sldMk cId="1480569821" sldId="309"/>
            <ac:picMk id="5" creationId="{AD8F9DEB-8540-F245-8927-44C2C6CDADC5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06:38.032" v="44" actId="1076"/>
        <pc:sldMkLst>
          <pc:docMk/>
          <pc:sldMk cId="797635737" sldId="310"/>
        </pc:sldMkLst>
        <pc:picChg chg="add">
          <ac:chgData name="Anders Wikberg" userId="72058f4e-22c7-459b-b413-d3a11f84bf1d" providerId="ADAL" clId="{A94289E0-923F-0F43-8325-A45200AC4A64}" dt="2019-03-12T13:06:29.026" v="41"/>
          <ac:picMkLst>
            <pc:docMk/>
            <pc:sldMk cId="797635737" sldId="310"/>
            <ac:picMk id="4" creationId="{B34B7F73-70D9-484A-B76C-F5EAEF26E820}"/>
          </ac:picMkLst>
        </pc:picChg>
        <pc:picChg chg="del">
          <ac:chgData name="Anders Wikberg" userId="72058f4e-22c7-459b-b413-d3a11f84bf1d" providerId="ADAL" clId="{A94289E0-923F-0F43-8325-A45200AC4A64}" dt="2019-03-12T13:04:07.370" v="4" actId="478"/>
          <ac:picMkLst>
            <pc:docMk/>
            <pc:sldMk cId="797635737" sldId="310"/>
            <ac:picMk id="5" creationId="{1894C2C5-E57F-0049-863C-A85051DA4131}"/>
          </ac:picMkLst>
        </pc:picChg>
        <pc:picChg chg="mod">
          <ac:chgData name="Anders Wikberg" userId="72058f4e-22c7-459b-b413-d3a11f84bf1d" providerId="ADAL" clId="{A94289E0-923F-0F43-8325-A45200AC4A64}" dt="2019-03-12T13:06:38.032" v="44" actId="1076"/>
          <ac:picMkLst>
            <pc:docMk/>
            <pc:sldMk cId="797635737" sldId="310"/>
            <ac:picMk id="4098" creationId="{00000000-0000-0000-0000-000000000000}"/>
          </ac:picMkLst>
        </pc:picChg>
      </pc:sldChg>
      <pc:sldChg chg="addSp delSp">
        <pc:chgData name="Anders Wikberg" userId="72058f4e-22c7-459b-b413-d3a11f84bf1d" providerId="ADAL" clId="{A94289E0-923F-0F43-8325-A45200AC4A64}" dt="2019-03-12T13:06:43.057" v="45"/>
        <pc:sldMkLst>
          <pc:docMk/>
          <pc:sldMk cId="2028825499" sldId="311"/>
        </pc:sldMkLst>
        <pc:picChg chg="add">
          <ac:chgData name="Anders Wikberg" userId="72058f4e-22c7-459b-b413-d3a11f84bf1d" providerId="ADAL" clId="{A94289E0-923F-0F43-8325-A45200AC4A64}" dt="2019-03-12T13:06:43.057" v="45"/>
          <ac:picMkLst>
            <pc:docMk/>
            <pc:sldMk cId="2028825499" sldId="311"/>
            <ac:picMk id="4" creationId="{04F97FED-2C70-E646-AE25-2F3096E282C2}"/>
          </ac:picMkLst>
        </pc:picChg>
        <pc:picChg chg="del">
          <ac:chgData name="Anders Wikberg" userId="72058f4e-22c7-459b-b413-d3a11f84bf1d" providerId="ADAL" clId="{A94289E0-923F-0F43-8325-A45200AC4A64}" dt="2019-03-12T13:04:08.955" v="5" actId="478"/>
          <ac:picMkLst>
            <pc:docMk/>
            <pc:sldMk cId="2028825499" sldId="311"/>
            <ac:picMk id="5" creationId="{57697369-B644-684B-8FE3-AD441894BDCE}"/>
          </ac:picMkLst>
        </pc:picChg>
      </pc:sldChg>
      <pc:sldChg chg="addSp delSp">
        <pc:chgData name="Anders Wikberg" userId="72058f4e-22c7-459b-b413-d3a11f84bf1d" providerId="ADAL" clId="{A94289E0-923F-0F43-8325-A45200AC4A64}" dt="2019-03-12T13:06:49.555" v="46"/>
        <pc:sldMkLst>
          <pc:docMk/>
          <pc:sldMk cId="1632030809" sldId="312"/>
        </pc:sldMkLst>
        <pc:picChg chg="add">
          <ac:chgData name="Anders Wikberg" userId="72058f4e-22c7-459b-b413-d3a11f84bf1d" providerId="ADAL" clId="{A94289E0-923F-0F43-8325-A45200AC4A64}" dt="2019-03-12T13:06:49.555" v="46"/>
          <ac:picMkLst>
            <pc:docMk/>
            <pc:sldMk cId="1632030809" sldId="312"/>
            <ac:picMk id="5" creationId="{D8B2F0DD-CB93-4741-AB3A-751DC04239A1}"/>
          </ac:picMkLst>
        </pc:picChg>
        <pc:picChg chg="del">
          <ac:chgData name="Anders Wikberg" userId="72058f4e-22c7-459b-b413-d3a11f84bf1d" providerId="ADAL" clId="{A94289E0-923F-0F43-8325-A45200AC4A64}" dt="2019-03-12T13:04:11.150" v="6" actId="478"/>
          <ac:picMkLst>
            <pc:docMk/>
            <pc:sldMk cId="1632030809" sldId="312"/>
            <ac:picMk id="6" creationId="{17CECA67-DC7A-4C48-9503-9A69B045456A}"/>
          </ac:picMkLst>
        </pc:picChg>
      </pc:sldChg>
      <pc:sldChg chg="addSp delSp">
        <pc:chgData name="Anders Wikberg" userId="72058f4e-22c7-459b-b413-d3a11f84bf1d" providerId="ADAL" clId="{A94289E0-923F-0F43-8325-A45200AC4A64}" dt="2019-03-12T13:06:51.918" v="47"/>
        <pc:sldMkLst>
          <pc:docMk/>
          <pc:sldMk cId="2136368349" sldId="313"/>
        </pc:sldMkLst>
        <pc:picChg chg="add">
          <ac:chgData name="Anders Wikberg" userId="72058f4e-22c7-459b-b413-d3a11f84bf1d" providerId="ADAL" clId="{A94289E0-923F-0F43-8325-A45200AC4A64}" dt="2019-03-12T13:06:51.918" v="47"/>
          <ac:picMkLst>
            <pc:docMk/>
            <pc:sldMk cId="2136368349" sldId="313"/>
            <ac:picMk id="4" creationId="{12720D7D-E82F-DC4A-A5EF-1968ADFDF218}"/>
          </ac:picMkLst>
        </pc:picChg>
        <pc:picChg chg="del">
          <ac:chgData name="Anders Wikberg" userId="72058f4e-22c7-459b-b413-d3a11f84bf1d" providerId="ADAL" clId="{A94289E0-923F-0F43-8325-A45200AC4A64}" dt="2019-03-12T13:04:12.848" v="7" actId="478"/>
          <ac:picMkLst>
            <pc:docMk/>
            <pc:sldMk cId="2136368349" sldId="313"/>
            <ac:picMk id="5" creationId="{DF19D9CD-A9B5-F44B-8EB8-9C9668E37437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07:03.063" v="51" actId="1076"/>
        <pc:sldMkLst>
          <pc:docMk/>
          <pc:sldMk cId="3138618720" sldId="314"/>
        </pc:sldMkLst>
        <pc:picChg chg="add">
          <ac:chgData name="Anders Wikberg" userId="72058f4e-22c7-459b-b413-d3a11f84bf1d" providerId="ADAL" clId="{A94289E0-923F-0F43-8325-A45200AC4A64}" dt="2019-03-12T13:06:54.951" v="48"/>
          <ac:picMkLst>
            <pc:docMk/>
            <pc:sldMk cId="3138618720" sldId="314"/>
            <ac:picMk id="4" creationId="{5EB3FA7A-5215-7F40-91D7-EA447ECA2711}"/>
          </ac:picMkLst>
        </pc:picChg>
        <pc:picChg chg="del">
          <ac:chgData name="Anders Wikberg" userId="72058f4e-22c7-459b-b413-d3a11f84bf1d" providerId="ADAL" clId="{A94289E0-923F-0F43-8325-A45200AC4A64}" dt="2019-03-12T13:04:14.671" v="8" actId="478"/>
          <ac:picMkLst>
            <pc:docMk/>
            <pc:sldMk cId="3138618720" sldId="314"/>
            <ac:picMk id="5" creationId="{EAD473D7-25DD-8A4A-9937-419F2E60518A}"/>
          </ac:picMkLst>
        </pc:picChg>
        <pc:picChg chg="mod">
          <ac:chgData name="Anders Wikberg" userId="72058f4e-22c7-459b-b413-d3a11f84bf1d" providerId="ADAL" clId="{A94289E0-923F-0F43-8325-A45200AC4A64}" dt="2019-03-12T13:07:03.063" v="51" actId="1076"/>
          <ac:picMkLst>
            <pc:docMk/>
            <pc:sldMk cId="3138618720" sldId="314"/>
            <ac:picMk id="9218" creationId="{00000000-0000-0000-0000-000000000000}"/>
          </ac:picMkLst>
        </pc:picChg>
      </pc:sldChg>
      <pc:sldChg chg="addSp delSp">
        <pc:chgData name="Anders Wikberg" userId="72058f4e-22c7-459b-b413-d3a11f84bf1d" providerId="ADAL" clId="{A94289E0-923F-0F43-8325-A45200AC4A64}" dt="2019-03-12T13:07:14.181" v="53"/>
        <pc:sldMkLst>
          <pc:docMk/>
          <pc:sldMk cId="3268436476" sldId="315"/>
        </pc:sldMkLst>
        <pc:picChg chg="add">
          <ac:chgData name="Anders Wikberg" userId="72058f4e-22c7-459b-b413-d3a11f84bf1d" providerId="ADAL" clId="{A94289E0-923F-0F43-8325-A45200AC4A64}" dt="2019-03-12T13:07:14.181" v="53"/>
          <ac:picMkLst>
            <pc:docMk/>
            <pc:sldMk cId="3268436476" sldId="315"/>
            <ac:picMk id="4" creationId="{A02F4AAF-53AB-2140-B7F6-D1DD0A049D68}"/>
          </ac:picMkLst>
        </pc:picChg>
        <pc:picChg chg="del">
          <ac:chgData name="Anders Wikberg" userId="72058f4e-22c7-459b-b413-d3a11f84bf1d" providerId="ADAL" clId="{A94289E0-923F-0F43-8325-A45200AC4A64}" dt="2019-03-12T13:04:18.428" v="10" actId="478"/>
          <ac:picMkLst>
            <pc:docMk/>
            <pc:sldMk cId="3268436476" sldId="315"/>
            <ac:picMk id="5" creationId="{A61F07A6-D238-0C49-B5A1-BA9DBA08B4E9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07:36.960" v="60" actId="1076"/>
        <pc:sldMkLst>
          <pc:docMk/>
          <pc:sldMk cId="3627507574" sldId="316"/>
        </pc:sldMkLst>
        <pc:picChg chg="add">
          <ac:chgData name="Anders Wikberg" userId="72058f4e-22c7-459b-b413-d3a11f84bf1d" providerId="ADAL" clId="{A94289E0-923F-0F43-8325-A45200AC4A64}" dt="2019-03-12T13:07:24.082" v="56"/>
          <ac:picMkLst>
            <pc:docMk/>
            <pc:sldMk cId="3627507574" sldId="316"/>
            <ac:picMk id="4" creationId="{87037D6D-4785-C242-80E0-3C76D54369F5}"/>
          </ac:picMkLst>
        </pc:picChg>
        <pc:picChg chg="del">
          <ac:chgData name="Anders Wikberg" userId="72058f4e-22c7-459b-b413-d3a11f84bf1d" providerId="ADAL" clId="{A94289E0-923F-0F43-8325-A45200AC4A64}" dt="2019-03-12T13:04:20.476" v="11" actId="478"/>
          <ac:picMkLst>
            <pc:docMk/>
            <pc:sldMk cId="3627507574" sldId="316"/>
            <ac:picMk id="5" creationId="{55D6D3F6-CFC7-254D-8D79-01077DD904DE}"/>
          </ac:picMkLst>
        </pc:picChg>
        <pc:picChg chg="mod">
          <ac:chgData name="Anders Wikberg" userId="72058f4e-22c7-459b-b413-d3a11f84bf1d" providerId="ADAL" clId="{A94289E0-923F-0F43-8325-A45200AC4A64}" dt="2019-03-12T13:07:36.960" v="60" actId="1076"/>
          <ac:picMkLst>
            <pc:docMk/>
            <pc:sldMk cId="3627507574" sldId="316"/>
            <ac:picMk id="11266" creationId="{00000000-0000-0000-0000-000000000000}"/>
          </ac:picMkLst>
        </pc:picChg>
      </pc:sldChg>
      <pc:sldChg chg="addSp delSp ord">
        <pc:chgData name="Anders Wikberg" userId="72058f4e-22c7-459b-b413-d3a11f84bf1d" providerId="ADAL" clId="{A94289E0-923F-0F43-8325-A45200AC4A64}" dt="2019-03-12T13:07:42.173" v="62"/>
        <pc:sldMkLst>
          <pc:docMk/>
          <pc:sldMk cId="495653235" sldId="317"/>
        </pc:sldMkLst>
        <pc:picChg chg="add">
          <ac:chgData name="Anders Wikberg" userId="72058f4e-22c7-459b-b413-d3a11f84bf1d" providerId="ADAL" clId="{A94289E0-923F-0F43-8325-A45200AC4A64}" dt="2019-03-12T13:07:42.173" v="62"/>
          <ac:picMkLst>
            <pc:docMk/>
            <pc:sldMk cId="495653235" sldId="317"/>
            <ac:picMk id="4" creationId="{5DFCBDC0-BECE-D74C-AB26-03BF505A9F08}"/>
          </ac:picMkLst>
        </pc:picChg>
        <pc:picChg chg="del">
          <ac:chgData name="Anders Wikberg" userId="72058f4e-22c7-459b-b413-d3a11f84bf1d" providerId="ADAL" clId="{A94289E0-923F-0F43-8325-A45200AC4A64}" dt="2019-03-12T13:04:22.344" v="12" actId="478"/>
          <ac:picMkLst>
            <pc:docMk/>
            <pc:sldMk cId="495653235" sldId="317"/>
            <ac:picMk id="5" creationId="{459A57A6-4749-5145-967F-93A19C8EF95A}"/>
          </ac:picMkLst>
        </pc:picChg>
      </pc:sldChg>
      <pc:sldChg chg="addSp delSp">
        <pc:chgData name="Anders Wikberg" userId="72058f4e-22c7-459b-b413-d3a11f84bf1d" providerId="ADAL" clId="{A94289E0-923F-0F43-8325-A45200AC4A64}" dt="2019-03-12T13:07:45.531" v="63"/>
        <pc:sldMkLst>
          <pc:docMk/>
          <pc:sldMk cId="1641595202" sldId="318"/>
        </pc:sldMkLst>
        <pc:picChg chg="add">
          <ac:chgData name="Anders Wikberg" userId="72058f4e-22c7-459b-b413-d3a11f84bf1d" providerId="ADAL" clId="{A94289E0-923F-0F43-8325-A45200AC4A64}" dt="2019-03-12T13:07:45.531" v="63"/>
          <ac:picMkLst>
            <pc:docMk/>
            <pc:sldMk cId="1641595202" sldId="318"/>
            <ac:picMk id="4" creationId="{9334D8F5-BCE7-9D43-9331-E3088EC4244C}"/>
          </ac:picMkLst>
        </pc:picChg>
        <pc:picChg chg="del">
          <ac:chgData name="Anders Wikberg" userId="72058f4e-22c7-459b-b413-d3a11f84bf1d" providerId="ADAL" clId="{A94289E0-923F-0F43-8325-A45200AC4A64}" dt="2019-03-12T13:04:24.166" v="13" actId="478"/>
          <ac:picMkLst>
            <pc:docMk/>
            <pc:sldMk cId="1641595202" sldId="318"/>
            <ac:picMk id="5" creationId="{BE81DBBF-605F-884D-87EC-8938EDF8C2AA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34:10.268" v="122" actId="14100"/>
        <pc:sldMkLst>
          <pc:docMk/>
          <pc:sldMk cId="2966933241" sldId="319"/>
        </pc:sldMkLst>
        <pc:picChg chg="del">
          <ac:chgData name="Anders Wikberg" userId="72058f4e-22c7-459b-b413-d3a11f84bf1d" providerId="ADAL" clId="{A94289E0-923F-0F43-8325-A45200AC4A64}" dt="2019-03-12T13:33:09.135" v="107" actId="478"/>
          <ac:picMkLst>
            <pc:docMk/>
            <pc:sldMk cId="2966933241" sldId="319"/>
            <ac:picMk id="3" creationId="{9AD497FC-9D88-834E-87F2-C99A5FE6D83F}"/>
          </ac:picMkLst>
        </pc:picChg>
        <pc:picChg chg="add">
          <ac:chgData name="Anders Wikberg" userId="72058f4e-22c7-459b-b413-d3a11f84bf1d" providerId="ADAL" clId="{A94289E0-923F-0F43-8325-A45200AC4A64}" dt="2019-03-12T13:07:50.005" v="64"/>
          <ac:picMkLst>
            <pc:docMk/>
            <pc:sldMk cId="2966933241" sldId="319"/>
            <ac:picMk id="4" creationId="{CE638B8C-775B-2B4D-9695-F3D45241772C}"/>
          </ac:picMkLst>
        </pc:picChg>
        <pc:picChg chg="add mod modCrop">
          <ac:chgData name="Anders Wikberg" userId="72058f4e-22c7-459b-b413-d3a11f84bf1d" providerId="ADAL" clId="{A94289E0-923F-0F43-8325-A45200AC4A64}" dt="2019-03-12T13:34:10.268" v="122" actId="14100"/>
          <ac:picMkLst>
            <pc:docMk/>
            <pc:sldMk cId="2966933241" sldId="319"/>
            <ac:picMk id="5" creationId="{4D3469ED-1EF5-5542-ADC9-F2DF26A2BE15}"/>
          </ac:picMkLst>
        </pc:picChg>
        <pc:picChg chg="del">
          <ac:chgData name="Anders Wikberg" userId="72058f4e-22c7-459b-b413-d3a11f84bf1d" providerId="ADAL" clId="{A94289E0-923F-0F43-8325-A45200AC4A64}" dt="2019-03-12T13:04:26.202" v="14" actId="478"/>
          <ac:picMkLst>
            <pc:docMk/>
            <pc:sldMk cId="2966933241" sldId="319"/>
            <ac:picMk id="5" creationId="{C94753AE-D102-704B-8526-E9B10A15D427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35:35.759" v="137" actId="1076"/>
        <pc:sldMkLst>
          <pc:docMk/>
          <pc:sldMk cId="166856232" sldId="320"/>
        </pc:sldMkLst>
        <pc:picChg chg="del mod">
          <ac:chgData name="Anders Wikberg" userId="72058f4e-22c7-459b-b413-d3a11f84bf1d" providerId="ADAL" clId="{A94289E0-923F-0F43-8325-A45200AC4A64}" dt="2019-03-12T13:33:31.038" v="113" actId="478"/>
          <ac:picMkLst>
            <pc:docMk/>
            <pc:sldMk cId="166856232" sldId="320"/>
            <ac:picMk id="3" creationId="{DE56FDB8-5096-604A-A2D2-D3E82C0266A9}"/>
          </ac:picMkLst>
        </pc:picChg>
        <pc:picChg chg="add">
          <ac:chgData name="Anders Wikberg" userId="72058f4e-22c7-459b-b413-d3a11f84bf1d" providerId="ADAL" clId="{A94289E0-923F-0F43-8325-A45200AC4A64}" dt="2019-03-12T13:07:54.819" v="65"/>
          <ac:picMkLst>
            <pc:docMk/>
            <pc:sldMk cId="166856232" sldId="320"/>
            <ac:picMk id="4" creationId="{B920BA7F-522D-9B41-ABE5-3CF91889FEC6}"/>
          </ac:picMkLst>
        </pc:picChg>
        <pc:picChg chg="del">
          <ac:chgData name="Anders Wikberg" userId="72058f4e-22c7-459b-b413-d3a11f84bf1d" providerId="ADAL" clId="{A94289E0-923F-0F43-8325-A45200AC4A64}" dt="2019-03-12T13:04:28.823" v="15" actId="478"/>
          <ac:picMkLst>
            <pc:docMk/>
            <pc:sldMk cId="166856232" sldId="320"/>
            <ac:picMk id="5" creationId="{56587F1C-E39B-9746-90AF-32FA8514F389}"/>
          </ac:picMkLst>
        </pc:picChg>
        <pc:picChg chg="add del mod modCrop">
          <ac:chgData name="Anders Wikberg" userId="72058f4e-22c7-459b-b413-d3a11f84bf1d" providerId="ADAL" clId="{A94289E0-923F-0F43-8325-A45200AC4A64}" dt="2019-03-12T13:34:41.802" v="126" actId="478"/>
          <ac:picMkLst>
            <pc:docMk/>
            <pc:sldMk cId="166856232" sldId="320"/>
            <ac:picMk id="5" creationId="{5F26DFED-DA2D-E943-BBFD-219CF028CD72}"/>
          </ac:picMkLst>
        </pc:picChg>
        <pc:picChg chg="add mod modCrop">
          <ac:chgData name="Anders Wikberg" userId="72058f4e-22c7-459b-b413-d3a11f84bf1d" providerId="ADAL" clId="{A94289E0-923F-0F43-8325-A45200AC4A64}" dt="2019-03-12T13:35:35.759" v="137" actId="1076"/>
          <ac:picMkLst>
            <pc:docMk/>
            <pc:sldMk cId="166856232" sldId="320"/>
            <ac:picMk id="7" creationId="{E8DB352D-26D8-3041-8E9A-D4CA8E39E790}"/>
          </ac:picMkLst>
        </pc:picChg>
      </pc:sldChg>
      <pc:sldChg chg="addSp delSp modSp">
        <pc:chgData name="Anders Wikberg" userId="72058f4e-22c7-459b-b413-d3a11f84bf1d" providerId="ADAL" clId="{A94289E0-923F-0F43-8325-A45200AC4A64}" dt="2019-03-12T13:49:45.872" v="145"/>
        <pc:sldMkLst>
          <pc:docMk/>
          <pc:sldMk cId="1082974813" sldId="321"/>
        </pc:sldMkLst>
        <pc:picChg chg="mod">
          <ac:chgData name="Anders Wikberg" userId="72058f4e-22c7-459b-b413-d3a11f84bf1d" providerId="ADAL" clId="{A94289E0-923F-0F43-8325-A45200AC4A64}" dt="2019-03-12T13:49:41.764" v="143" actId="962"/>
          <ac:picMkLst>
            <pc:docMk/>
            <pc:sldMk cId="1082974813" sldId="321"/>
            <ac:picMk id="3" creationId="{3BE495C1-033A-A84F-B61F-27881648EB61}"/>
          </ac:picMkLst>
        </pc:picChg>
        <pc:picChg chg="add mod">
          <ac:chgData name="Anders Wikberg" userId="72058f4e-22c7-459b-b413-d3a11f84bf1d" providerId="ADAL" clId="{A94289E0-923F-0F43-8325-A45200AC4A64}" dt="2019-03-12T13:49:45.872" v="145"/>
          <ac:picMkLst>
            <pc:docMk/>
            <pc:sldMk cId="1082974813" sldId="321"/>
            <ac:picMk id="4" creationId="{3B33D9FB-CBEE-1C4B-9839-DB236DFB79AE}"/>
          </ac:picMkLst>
        </pc:picChg>
        <pc:picChg chg="del">
          <ac:chgData name="Anders Wikberg" userId="72058f4e-22c7-459b-b413-d3a11f84bf1d" providerId="ADAL" clId="{A94289E0-923F-0F43-8325-A45200AC4A64}" dt="2019-03-12T13:04:31.096" v="16" actId="478"/>
          <ac:picMkLst>
            <pc:docMk/>
            <pc:sldMk cId="1082974813" sldId="321"/>
            <ac:picMk id="5" creationId="{8716F959-9BAD-E04C-BA31-0A56E6840CF9}"/>
          </ac:picMkLst>
        </pc:picChg>
        <pc:picChg chg="add del mod">
          <ac:chgData name="Anders Wikberg" userId="72058f4e-22c7-459b-b413-d3a11f84bf1d" providerId="ADAL" clId="{A94289E0-923F-0F43-8325-A45200AC4A64}" dt="2019-03-12T13:48:11.405" v="140" actId="478"/>
          <ac:picMkLst>
            <pc:docMk/>
            <pc:sldMk cId="1082974813" sldId="321"/>
            <ac:picMk id="5" creationId="{FA397229-5F2A-FF4B-A535-F87ED2D0130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40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037023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Komplettering till grundlagarna (s. 48)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794197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49 Exempel på två olika lagsamlingar i tryckt form.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7226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41 Den traditionella blå ”lagboken” Sveriges Rikes Lag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618546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51 Översikt rättskällor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13595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52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7998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57  Exempel på skärmbilder Lagen.nu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665805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57  Skärmbild från Lagrummet.se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76444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54 Exempel på ett antal lagar som har med kapitlet att göra.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20137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X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380864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40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45899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40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32557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34036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6017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16185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=s. 52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209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61812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5073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4792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85290" y="-13837"/>
            <a:ext cx="7858710" cy="65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4283968" y="4129813"/>
            <a:ext cx="5040560" cy="2179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00"/>
              </a:lnSpc>
            </a:pPr>
            <a:r>
              <a:rPr lang="sv-SE" sz="5400" b="1" dirty="0">
                <a:solidFill>
                  <a:schemeClr val="bg1"/>
                </a:solidFill>
              </a:rPr>
              <a:t>Lagar </a:t>
            </a:r>
            <a:br>
              <a:rPr lang="sv-SE" sz="5400" b="1" dirty="0">
                <a:solidFill>
                  <a:schemeClr val="bg1"/>
                </a:solidFill>
              </a:rPr>
            </a:br>
            <a:r>
              <a:rPr lang="sv-SE" sz="5400" b="1" dirty="0">
                <a:solidFill>
                  <a:schemeClr val="bg1"/>
                </a:solidFill>
              </a:rPr>
              <a:t>och andra rättskällor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85290" cy="654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F7201246-030E-E749-879B-5D02097CBC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853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657" y="188640"/>
            <a:ext cx="9015379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EB0A727-3155-FE46-86F2-12DCAC3449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16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>
            <a:extLst>
              <a:ext uri="{FF2B5EF4-FFF2-40B4-BE49-F238E27FC236}">
                <a16:creationId xmlns:a16="http://schemas.microsoft.com/office/drawing/2014/main" id="{82CE69B1-0C04-504C-98FA-8706F3C4D2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299874"/>
            <a:ext cx="8640960" cy="5913965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02F4AAF-53AB-2140-B7F6-D1DD0A049D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436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7561" y="332656"/>
            <a:ext cx="5788877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87037D6D-4785-C242-80E0-3C76D54369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07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118" y="0"/>
            <a:ext cx="916411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DFCBDC0-BECE-D74C-AB26-03BF505A9F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532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130" y="620688"/>
            <a:ext cx="872526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334D8F5-BCE7-9D43-9331-E3088EC424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95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CE638B8C-775B-2B4D-9695-F3D4524177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4D3469ED-1EF5-5542-ADC9-F2DF26A2BE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241" y="1105636"/>
            <a:ext cx="8457231" cy="489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9332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B920BA7F-522D-9B41-ABE5-3CF91889FE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E8DB352D-26D8-3041-8E9A-D4CA8E39E7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504" y="1230850"/>
            <a:ext cx="8490991" cy="439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56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3BE495C1-033A-A84F-B61F-27881648EB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04664"/>
            <a:ext cx="8823848" cy="6048672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B33D9FB-CBEE-1C4B-9839-DB236DFB79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974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899592" y="1556792"/>
            <a:ext cx="7344816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Samhället styrs av regler. Sådana regler med rättsverkan kallas rättsregler.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Det finns även andra regler i ett samhälle – sociala normer. Dessa kan ibland utvecklas till att bli regler med rättsverkan. 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Sverige har åtagit sig att anpassa sina lagregler till EU:s regler inom vissa rättsområden.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Lagar, förordningar och föreskrifter kallas för författningar. 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899592" y="548680"/>
            <a:ext cx="7344816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3, Lagar och andra rättskällor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415ACBE4-2616-4443-A81E-F37A1FC47C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1043608" y="1497702"/>
            <a:ext cx="7056784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Det är riksdagen som stiftar lag (beslutar om lagar) på förslag av regeringen (propositioner) eller andra riksdagspartier (motioner).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Att stifta en lag är oftast en utdragen process med utredningar, remissyttranden och lagrådsremiss.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En del av författningarna i SFS publiceras i tryckt form (lagböcker) av några privata förlag.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Alla författningar är åtkomliga genom rättsdatabaser (exempel: Lagrummet eller Lagen.nu) där lagtexterna hålls aktuella och lätt tillgängliga.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56CC0A5E-B4FF-FE42-AA20-7B9B756D970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632848" cy="70609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55576" y="1412776"/>
            <a:ext cx="7632848" cy="4713387"/>
          </a:xfrm>
        </p:spPr>
        <p:txBody>
          <a:bodyPr>
            <a:normAutofit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vad som skiljer rättsregler från andra regler.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att normer, moral och etik påverkar lagstiftningen.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hur lagar stiftas.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skillnaden mellan olika slag av författningar.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att det finns fler rättskällor än författningar.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skillnaden mellan tvingande och dispositiva lagar.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hur man hittar rätt lag</a:t>
            </a:r>
            <a:r>
              <a:rPr lang="sv-SE" sz="2000" b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.</a:t>
            </a:r>
            <a:endParaRPr lang="sv-SE" sz="2000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47526652-4E54-9D40-990E-528C015F66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971600" y="1767006"/>
            <a:ext cx="712879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Förutom de tryckta författningarna räknas förarbeten, prejudikat (rättspraxis) och sedvanerätt till rättskällorna, dvs. det som en domstol tar hänsyn till. Dessutom tar domstolen hänsyn till innehållet i eventuella avtal vid dispositiva mål.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En del lagregler är dispositiva, dvs. de tillämpas endast om det inte finns bestämmelser i något avtal. I andra fall är reglerna tvingande, dvs. de gäller även om det finns ett avtal som säger något annat.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Lagreglerna ändras hela tiden i takt med samhällets utveckling. 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56CEE74D-2C39-454C-A4D7-24225FF18A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84031" y="5680"/>
            <a:ext cx="7059969" cy="654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FD498A87-937B-8344-BB01-A1CB7A92457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918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5647" y="260648"/>
            <a:ext cx="653270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868A46D-C56E-6E4F-9E9D-3D17885B3C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095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232" y="1340768"/>
            <a:ext cx="8684000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7272365-D1F0-6B43-B0FD-34BF25FE8EF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69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231" y="332656"/>
            <a:ext cx="8371887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B34B7F73-70D9-484A-B76C-F5EAEF26E8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635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563" y="980728"/>
            <a:ext cx="876938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04F97FED-2C70-E646-AE25-2F3096E282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825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005064"/>
            <a:ext cx="5659920" cy="1722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702" y="980728"/>
            <a:ext cx="8428684" cy="229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D8B2F0DD-CB93-4741-AB3A-751DC04239A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030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457" y="116632"/>
            <a:ext cx="8020997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12720D7D-E82F-DC4A-A5EF-1968ADFDF21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68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406" y="260648"/>
            <a:ext cx="8469538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EB3FA7A-5215-7F40-91D7-EA447ECA27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618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986</TotalTime>
  <Words>217</Words>
  <Application>Microsoft Macintosh PowerPoint</Application>
  <PresentationFormat>Bildspel på skärmen (4:3)</PresentationFormat>
  <Paragraphs>59</Paragraphs>
  <Slides>21</Slides>
  <Notes>19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21</vt:i4>
      </vt:variant>
    </vt:vector>
  </HeadingPairs>
  <TitlesOfParts>
    <vt:vector size="26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3, Lagar och andra rättskällor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120</cp:revision>
  <dcterms:created xsi:type="dcterms:W3CDTF">2011-07-03T12:40:24Z</dcterms:created>
  <dcterms:modified xsi:type="dcterms:W3CDTF">2019-03-13T14:20:59Z</dcterms:modified>
  <cp:contentStatus/>
</cp:coreProperties>
</file>