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43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4C3B-5917-41A5-BFC0-B31CA2860C33}" type="datetimeFigureOut">
              <a:rPr lang="sv-SE" smtClean="0"/>
              <a:t>2020-03-26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D782-B03F-4EC3-9545-BC05B34132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2432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4C3B-5917-41A5-BFC0-B31CA2860C33}" type="datetimeFigureOut">
              <a:rPr lang="sv-SE" smtClean="0"/>
              <a:t>2020-03-26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D782-B03F-4EC3-9545-BC05B34132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787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4C3B-5917-41A5-BFC0-B31CA2860C33}" type="datetimeFigureOut">
              <a:rPr lang="sv-SE" smtClean="0"/>
              <a:t>2020-03-26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D782-B03F-4EC3-9545-BC05B34132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492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4C3B-5917-41A5-BFC0-B31CA2860C33}" type="datetimeFigureOut">
              <a:rPr lang="sv-SE" smtClean="0"/>
              <a:t>2020-03-26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D782-B03F-4EC3-9545-BC05B34132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661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4C3B-5917-41A5-BFC0-B31CA2860C33}" type="datetimeFigureOut">
              <a:rPr lang="sv-SE" smtClean="0"/>
              <a:t>2020-03-26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D782-B03F-4EC3-9545-BC05B34132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9372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4C3B-5917-41A5-BFC0-B31CA2860C33}" type="datetimeFigureOut">
              <a:rPr lang="sv-SE" smtClean="0"/>
              <a:t>2020-03-26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D782-B03F-4EC3-9545-BC05B34132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241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4C3B-5917-41A5-BFC0-B31CA2860C33}" type="datetimeFigureOut">
              <a:rPr lang="sv-SE" smtClean="0"/>
              <a:t>2020-03-26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D782-B03F-4EC3-9545-BC05B34132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984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4C3B-5917-41A5-BFC0-B31CA2860C33}" type="datetimeFigureOut">
              <a:rPr lang="sv-SE" smtClean="0"/>
              <a:t>2020-03-26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D782-B03F-4EC3-9545-BC05B34132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036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4C3B-5917-41A5-BFC0-B31CA2860C33}" type="datetimeFigureOut">
              <a:rPr lang="sv-SE" smtClean="0"/>
              <a:t>2020-03-26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D782-B03F-4EC3-9545-BC05B34132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631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4C3B-5917-41A5-BFC0-B31CA2860C33}" type="datetimeFigureOut">
              <a:rPr lang="sv-SE" smtClean="0"/>
              <a:t>2020-03-26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D782-B03F-4EC3-9545-BC05B34132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740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4C3B-5917-41A5-BFC0-B31CA2860C33}" type="datetimeFigureOut">
              <a:rPr lang="sv-SE" smtClean="0"/>
              <a:t>2020-03-26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D782-B03F-4EC3-9545-BC05B34132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822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D4C3B-5917-41A5-BFC0-B31CA2860C33}" type="datetimeFigureOut">
              <a:rPr lang="sv-SE" smtClean="0"/>
              <a:t>2020-03-26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6D782-B03F-4EC3-9545-BC05B34132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607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edarskap och organisation - Kap 3 En lektion om stress">
            <a:extLst>
              <a:ext uri="{FF2B5EF4-FFF2-40B4-BE49-F238E27FC236}">
                <a16:creationId xmlns:a16="http://schemas.microsoft.com/office/drawing/2014/main" id="{7A6BF18C-AB8E-48B4-A692-382CB9CED9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67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edarskap och organisation - Kap 3 En lektion om stress10">
            <a:extLst>
              <a:ext uri="{FF2B5EF4-FFF2-40B4-BE49-F238E27FC236}">
                <a16:creationId xmlns:a16="http://schemas.microsoft.com/office/drawing/2014/main" id="{23C7CB3F-C752-457D-901D-2BB39D62C5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40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edarskap och organisation - Kap 3 En lektion om stress2">
            <a:extLst>
              <a:ext uri="{FF2B5EF4-FFF2-40B4-BE49-F238E27FC236}">
                <a16:creationId xmlns:a16="http://schemas.microsoft.com/office/drawing/2014/main" id="{486F7B68-D299-4D31-B127-DF2EB8C2F1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04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edarskap och organisation - Kap 3 En lektion om stress3">
            <a:extLst>
              <a:ext uri="{FF2B5EF4-FFF2-40B4-BE49-F238E27FC236}">
                <a16:creationId xmlns:a16="http://schemas.microsoft.com/office/drawing/2014/main" id="{5065909F-E5CC-4FA0-B128-464750127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83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edarskap och organisation - Kap 3 En lektion om stress4">
            <a:extLst>
              <a:ext uri="{FF2B5EF4-FFF2-40B4-BE49-F238E27FC236}">
                <a16:creationId xmlns:a16="http://schemas.microsoft.com/office/drawing/2014/main" id="{F4E4B9A4-4B6F-4C31-83CC-E6C210CDAE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18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edarskap och organisation - Kap 3 En lektion om stress5">
            <a:extLst>
              <a:ext uri="{FF2B5EF4-FFF2-40B4-BE49-F238E27FC236}">
                <a16:creationId xmlns:a16="http://schemas.microsoft.com/office/drawing/2014/main" id="{4EAB18F9-1B80-480C-A378-B56F623EFF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34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edarskap och organisation - Kap 3 En lektion om stress6">
            <a:extLst>
              <a:ext uri="{FF2B5EF4-FFF2-40B4-BE49-F238E27FC236}">
                <a16:creationId xmlns:a16="http://schemas.microsoft.com/office/drawing/2014/main" id="{40C8B327-EB3E-4216-9BD2-C620D3B297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0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edarskap och organisation - Kap 3 En lektion om stress7">
            <a:extLst>
              <a:ext uri="{FF2B5EF4-FFF2-40B4-BE49-F238E27FC236}">
                <a16:creationId xmlns:a16="http://schemas.microsoft.com/office/drawing/2014/main" id="{579939B9-338A-413B-9EBC-953F068752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55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edarskap och organisation - Kap 3 En lektion om stress8">
            <a:extLst>
              <a:ext uri="{FF2B5EF4-FFF2-40B4-BE49-F238E27FC236}">
                <a16:creationId xmlns:a16="http://schemas.microsoft.com/office/drawing/2014/main" id="{583F95DD-A734-48BF-98A1-467A29C49F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96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edarskap och organisation - Kap 3 En lektion om stress9">
            <a:extLst>
              <a:ext uri="{FF2B5EF4-FFF2-40B4-BE49-F238E27FC236}">
                <a16:creationId xmlns:a16="http://schemas.microsoft.com/office/drawing/2014/main" id="{719EE095-837D-4D65-8697-BD01B8DF5A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Bildspel på skärmen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Tove Helander</dc:creator>
  <cp:lastModifiedBy>Tove Helander</cp:lastModifiedBy>
  <cp:revision>1</cp:revision>
  <dcterms:created xsi:type="dcterms:W3CDTF">2020-03-26T21:18:46Z</dcterms:created>
  <dcterms:modified xsi:type="dcterms:W3CDTF">2020-03-26T21:21:51Z</dcterms:modified>
</cp:coreProperties>
</file>