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35"/>
  </p:normalViewPr>
  <p:slideViewPr>
    <p:cSldViewPr>
      <p:cViewPr varScale="1">
        <p:scale>
          <a:sx n="263" d="100"/>
          <a:sy n="263" d="100"/>
        </p:scale>
        <p:origin x="1248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2878138" y="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C0A1E-6608-4442-86C6-14621B02D391}" type="datetimeFigureOut">
              <a:rPr lang="sv-SE" smtClean="0"/>
              <a:t>2021-02-06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0" y="476250"/>
            <a:ext cx="1714500" cy="128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508000" y="1833563"/>
            <a:ext cx="4064000" cy="150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361950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878138" y="361950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01D5-263F-D34E-A9FB-6ADDF67DF3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5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B01D5-263F-D34E-A9FB-6ADDF67DF30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58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5DD94BF-2A39-4D42-BC21-3D237BDD0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EB8B4C7-E3D7-CE48-A957-AD540290F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ACE0796-737D-044F-9B18-BE7FDFA8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7E93026-BFB6-0248-B3E5-A9E0DAF7D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2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BA3EDD-801D-634E-82AA-BF3662721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9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40D3679-D7EE-674B-A876-298C84939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249407"/>
            <a:ext cx="4847771" cy="334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objekt 47">
            <a:extLst>
              <a:ext uri="{FF2B5EF4-FFF2-40B4-BE49-F238E27FC236}">
                <a16:creationId xmlns:a16="http://schemas.microsoft.com/office/drawing/2014/main" id="{2E803E62-035D-414B-A654-558424EB1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09600"/>
            <a:ext cx="4165600" cy="24571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8BD5C49-F144-A545-97B9-B37135981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2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92C5FAC-4D74-A14B-B98B-F5EEBF35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DD7958A-7EAF-C948-BCF6-88FD597C3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55"/>
            <a:ext cx="5080000" cy="33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E7274ED-613C-A144-B68B-BA3BA9DC7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5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51CCF8A-BAEE-CD4F-A842-E7D814A3F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2C093E1-D3B6-B848-920A-FF0A55384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A772140-4FA0-7B42-B32B-D05B1C8CA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618105"/>
            <a:ext cx="4809068" cy="25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0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AAD11A0-7113-9F42-89EC-9E37C9E37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4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A1BB307-2809-B44C-A791-9B1DBC1BB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8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</Words>
  <Application>Microsoft Macintosh PowerPoint</Application>
  <PresentationFormat>Anpassad</PresentationFormat>
  <Paragraphs>1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4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5</cp:revision>
  <dcterms:created xsi:type="dcterms:W3CDTF">2020-12-04T13:30:29Z</dcterms:created>
  <dcterms:modified xsi:type="dcterms:W3CDTF">2021-02-06T10:09:32Z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