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/>
    <p:restoredTop sz="94643"/>
  </p:normalViewPr>
  <p:slideViewPr>
    <p:cSldViewPr>
      <p:cViewPr varScale="1">
        <p:scale>
          <a:sx n="330" d="100"/>
          <a:sy n="330" d="100"/>
        </p:scale>
        <p:origin x="184" y="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2021-02-06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E03CDF-2A3F-5E41-9B93-C7A020B0C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A2F5846-84EF-104B-BB33-0F2210F6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EF96726-836B-AA41-8BB9-65AA4F0C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2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80E075-847E-1342-93DE-4A81DED30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5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194341-AA8C-E741-91AE-CE779570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6F6EA40-5465-964D-A75E-E0A4472E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A46D54-2D6C-D14A-9257-5C7ED93D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3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9E02F9-0EF4-7146-B07E-8456F5488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50754BA-833E-E84F-B0AC-39EC621FD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9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6ED24BB-CFBD-044E-A6D1-7459DEBFF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302"/>
            <a:ext cx="5080000" cy="18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2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2C6120F-6717-7747-9F50-DF6620CEE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845"/>
            <a:ext cx="5080000" cy="1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52B452F-CF13-1B4F-AA8E-5303A4B30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567"/>
            <a:ext cx="5080000" cy="30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271ECB1-149B-A944-8A1F-3E653791D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EB108F-F6BD-F440-8C65-C5A540FC9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53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F2F724-3A21-4049-AF0B-09724FD9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6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8773610-26BA-A942-A75F-BA03669D9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07BB45B-8C66-F646-956E-EED0C7CF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2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623ED59-6FDE-6D4B-990C-D9EFBBC50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446B2F6-BC30-6E4B-8F74-3CB426643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A94AB6A-1D45-4B43-B30E-2D977CE60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7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AF3B8EA-C9B2-9840-BC63-6211F6E51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2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67CC493-1F82-1D4D-BA54-FD8E6BB0E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0</Words>
  <Application>Microsoft Macintosh PowerPoint</Application>
  <PresentationFormat>Anpassad</PresentationFormat>
  <Paragraphs>0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4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6</cp:revision>
  <dcterms:created xsi:type="dcterms:W3CDTF">2020-12-04T13:30:29Z</dcterms:created>
  <dcterms:modified xsi:type="dcterms:W3CDTF">2021-02-06T10:16:40Z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