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62"/>
    <p:restoredTop sz="94667"/>
  </p:normalViewPr>
  <p:slideViewPr>
    <p:cSldViewPr>
      <p:cViewPr varScale="1">
        <p:scale>
          <a:sx n="157" d="100"/>
          <a:sy n="157" d="100"/>
        </p:scale>
        <p:origin x="168" y="14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2021-02-06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C0BFE06-41D1-5A4E-A41C-062C7B42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6CEDBF-4E65-E94A-9315-28B331C50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D26DBE1-8561-2448-9554-96DE77FA6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7BA5F6-9D32-E749-9109-67AF8D23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1E3CE-A269-9342-9455-4682C35C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30E52F-09EE-B843-9901-512D5F5B5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1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867E2CE-DD98-5C46-95B6-97E272EAD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727"/>
            <a:ext cx="5080000" cy="24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6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59C8699-3918-ED43-8CD3-6C2880E7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46CBE61-8AE2-3640-9C98-5920668DD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2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1F831E1-A934-F64A-98E6-B3A4462AF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91"/>
            <a:ext cx="5080000" cy="36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5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7DC339A-C5E1-6A4A-93DA-7550BC67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407"/>
            <a:ext cx="5080000" cy="26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8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420275A-23F2-ED40-BDF7-6407EA169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D6F9D65-1C8E-8148-AAA9-EBB269E0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49"/>
            <a:ext cx="5080000" cy="20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6271BB-C67F-7C4D-9738-B972D4DC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B4490CE-BB6A-FF44-A22E-6B798112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004C138-25EB-AB47-A65F-43DAF12D4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651"/>
            <a:ext cx="5080000" cy="24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24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E195202-3AF7-EE40-9E86-FDF658FBE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A45064E-51FE-8045-9ADE-1F6B66A96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52"/>
            <a:ext cx="5080000" cy="35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F3B6111-5C54-E346-B9E8-A1DE1484D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90F3F16-6ABD-4147-B708-1612CA49C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0890479-88D8-A44B-9899-BD42B1102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70467F4-1081-5E43-9AB7-06A13C2DE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B9C60EC-BAE4-4C43-830F-498ACEB5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8283A7C-A832-6D4E-95F9-DD8DCA083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81E6E5-696F-6F4D-A27E-735AF4FB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6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9BD49A-029A-EB46-BBE7-12A68FDF2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1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0</Words>
  <Application>Microsoft Macintosh PowerPoint</Application>
  <PresentationFormat>Anpassad</PresentationFormat>
  <Paragraphs>0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5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7</cp:revision>
  <dcterms:created xsi:type="dcterms:W3CDTF">2020-12-04T13:30:29Z</dcterms:created>
  <dcterms:modified xsi:type="dcterms:W3CDTF">2021-02-06T10:25:53Z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