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94674"/>
  </p:normalViewPr>
  <p:slideViewPr>
    <p:cSldViewPr>
      <p:cViewPr varScale="1">
        <p:scale>
          <a:sx n="223" d="100"/>
          <a:sy n="223" d="100"/>
        </p:scale>
        <p:origin x="5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2021-02-06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5A3022A-E2EE-804D-BC75-D69B9EF2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E00240-229E-CB4F-89EB-46E306B5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DB01B5E-6951-BE43-854C-2D526224D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CA7746-46C6-B64A-AA35-3E5904E37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06E021-E580-1C45-A20E-E6DF8758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BDEA55-EEB9-714E-B0D8-31D0D232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1032DB7-4CF6-3640-98CF-7624F1A9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B93DAB8-1FAD-5348-BF8D-2E06EDE3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DBEE49-F7DA-8D40-B32F-843ADE1EF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9C2F6B-AD99-5243-8346-41325B25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843197B-342C-7346-A5FE-C3E44CA7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6819A7-1FD4-224A-83F0-C03D9714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8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BFE1EC-7CE7-834E-8E50-19BB4228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78"/>
            <a:ext cx="5080000" cy="37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690D27-F1F6-274B-9872-ABCD6D95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7EEADD1-CD2E-A941-B459-B6F5267B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27728D-C2D1-784F-A1CB-96C30E8CD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E40CF7-0523-224C-8AC9-5FEAB30E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09C814D-74B5-0C40-8460-6C45209C7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260F59-3F08-F846-B4F5-3A745366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86677FB-5BF7-294B-9F34-AE4EEE531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67BAC13-4E27-8348-A6D1-4319EA4E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7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0</Words>
  <Application>Microsoft Macintosh PowerPoint</Application>
  <PresentationFormat>Anpassad</PresentationFormat>
  <Paragraphs>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3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8</cp:revision>
  <dcterms:created xsi:type="dcterms:W3CDTF">2020-12-04T13:30:29Z</dcterms:created>
  <dcterms:modified xsi:type="dcterms:W3CDTF">2021-02-06T10:31:28Z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